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7D1D1-F3CB-4EDD-BB97-0AD42E178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43D1D-14EE-461A-A2D5-522D8E02C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A3C2E-B7C8-4218-8DAE-7CD465C1D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239AF-7045-4A27-B6F0-8B86C9F9F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775D7-7E23-4F57-ACF8-74F21D12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55728-C379-4BF0-945C-A42902DF6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AD78E-08BC-4015-B32B-53DA29C95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957F6-9588-46C7-BD73-1F35C237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2F208-7A3B-4E7D-9C06-FD0DF5EF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00A12-6A3C-4B5B-BDF5-B36423A33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170B2-5ACA-49C0-A9ED-022EAF73B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512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会议活动客人邀请名单需要注意的问题管理资料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邀请名单制定原则与策略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邀请对象筛选与排序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信息收集与核实方法论述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礼仪规范及沟通技巧应用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评估效果并持续改进计划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邀请名单制定原则与策略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根据会议活动的目标和主题，有针对性地邀请与会议议题相关的专家、学者、企业家等。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确保邀请的嘉宾在会议议题领域具有专业性和权威性，以提高会议活动的专业水平和影响力。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明确会议活动目标与主题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根据会议议题涉及的行业领域，合理规划邀请人员的行业分布，确保各行业领域的专家都能参与到会议活动中。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考虑邀请人员的地域分布，尽可能覆盖不同地区和行业，以促进不同地域和文化背景下的交流与合作。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合理规划邀请人员范围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确保邀请的嘉宾在各自领域具有代表性，能够代表不同的观点、经验和成果。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优先邀请在行业内具有较高知名度和影响力的嘉宾，以提高会议活动的关注度和影响力。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确保名单具有代表性及影响力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在邀请过程中，遵循国际通用的礼仪规范，尊重受邀者的意愿和时间安排，提前发出正式邀请函并明确会议活动的相关信息。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在邀请名单的制定过程中，尊重不同文化、性别、年龄等方面的多样性，确保各类人群都能平等参与会议活动。同时，关注少数群体和特殊需求人士，提供必要的支持和帮助。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遵循礼仪和尊重多样性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邀请对象筛选与排序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识别关键利益相关者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确定会议目的和议题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明确会议主题、目标和讨论议题，有助于识别与会议议题相关的关键利益相关者。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分析利益相关者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根据会议议题，列出所有可能的利益相关者，如行业专家、政府官员、企业高管、学术界代表等。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关键利益相关者评估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对每个利益相关者进行评估，确定其在会议中的重要性和影响力，以及其对会议结果的潜在贡献。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收集潜在受邀者的相关信息，如职业背景、专业领域、社会声誉等。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了解潜在受邀者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分析潜在受邀者与会议议题的关联程度，以及其可能对其他与会者和会议结果产生的影响。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评估关联性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66" r="149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在评估潜在受邀者时，应考虑性别、年龄、地域、文化背景等方面的多样性，以确保会议的包容性和广泛性。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考虑多样性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评估潜在受邀者背景及关联性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根据利益相关者的重要性、影响力、关联性等因素，制定明确的排序标准。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制定排序标准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名额分配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按照排序标准，对所有潜在受邀者进行优先级排序，确定邀请名单的先后顺序。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根据会议规模、预算和时间等因素，合理分配邀请名额，确保关键利益相关者能够获得邀请。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优先级排序及名额分配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核对重要人物名单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在最终确定邀请名单前，核对重要人物名单，确保没有遗漏任何关键利益相关者。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建立邀请记录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建立详细的邀请记录，包括已邀请人员名单、邀请时间、确认情况等，以避免重复邀请。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及时更新名单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在会议筹备过程中，如有新的重要人物出现或原有受邀者无法参加，应及时更新邀请名单，以确保会议的顺利进行。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避免重复邀请或遗漏重要人物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信息收集与核实方法论述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利用公司或组织内部的数据库，收集潜在受邀者的基本信息，如姓名、职位、联系方式等。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通过社交媒体、专业网站、行业协会等公开渠道，获取潜在受邀者的相关信息。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与会议主题相关的第三方合作伙伴，如行业专家、媒体代表等，可提供有价值的受邀者信息。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第三方合作伙伴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确定信息收集渠道和来源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通过拨打电话与潜在受邀者本人确认其姓名、职位、联系方式等基本信息。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电话核实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发送邮件给潜在受邀者，请求其确认个人信息的准确性。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邮件核实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将收集到的信息与公开资料进行对比，确保信息的真实性和准确性。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公开资料比对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核实受邀者基本信息准确性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根据会议主题和受邀者类型，对数据库中的信息进行分类整理，方便后续查询和使用。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定期对数据库进行备份，以防数据丢失或损坏。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在每次会议活动后，及时将新的受邀者信息添加到数据库中，并更新已有信息。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更新并维护一个可靠的数据库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https://d.book118.com/368125124132006042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2024-09-22T04:50:02.981</cp:lastPrinted>
  <dcterms:created xsi:type="dcterms:W3CDTF">2024-09-21T20:50:03Z</dcterms:created>
  <dcterms:modified xsi:type="dcterms:W3CDTF">2024-09-21T20:50:05Z</dcterms:modified>
</cp:coreProperties>
</file>