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1990C4-1721-4D0A-81BF-406BF6A4E2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00BB29-CD3F-427B-967D-63EB90B53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49E6FD-5C94-4DC0-8447-175D52104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1E1A95-E710-4D57-BFE7-1B8EB7733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E6F0B8-F38B-4299-ABE7-89E0EAAF1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39E84D-6036-4963-A3B7-7718ECE8D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2D36AF-D58C-439B-8312-06B64A6A5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5D6738-2069-4915-88B3-5C4F41F03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5EA524-8D84-4596-BAE9-129C40C85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BBC748-94CD-4899-9EF7-3A4B85AB7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13465F-CBD5-4272-AB23-9209A09942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12611006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高考数学专题复习培训课件概率与统计的数理分析与强度假设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概率论基本概念与性质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随机变量及其分布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统计推断基础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概率论在高考中常见题型解析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统计在高考中常见题型解析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强度假设在高考中应用举例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概率论基本概念与性质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概率的古典定义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概率的几何定义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概率的公理化定义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概率的性质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概率定义及性质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满足非负性、规范性、可列可加性的函数称为概率。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事件A发生的概率是事件A的度量（长度、面积、体积等）与样本空间的度量之比。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事件A发生的概率是事件A包含的基本事件数与全部可能基本事件数之比。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包括非负性、规范性、有限可加性、逆事件的概率等。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条件概率的定义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在事件B发生的条件下，事件A发生的概率称为条件概率，记作P(A|B)。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乘法公式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P(AB)=P(A|B)P(B)=P(B|A)P(A)，用于计算两个事件的交事件的概率。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事件的独立性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如果事件A与事件B相互独立，则P(AB)=P(A)P(B)。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多个事件的独立性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如果一组事件中的任意两个事件都相互独立，则这组事件相互独立。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条件概率与独立性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全概率公式与贝叶斯公式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如果事件B1，B2，…，Bn构成一个完备事件组，且都有正概率，则对任意一个事件A，有P(A)=∑P(Bi)P(A|Bi)。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在全概率公式的假定下，有P(Bi|A)=[P(Bi)P(A|Bi)]/∑[P(Bj)P(A|Bj)]，用于计算后验概率。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包括在已知某些条件下某事件的发生概率，求另一条件下该事件的发生概率等。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全概率公式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贝叶斯公式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贝叶斯公式的应用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随机变量及其分布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随机变量定义及分类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随机变量是定义在样本空间上的实值函数，它将样本空间中的每一个样本点映射到一个实数。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根据随机变量取值的特点，可以将其分为离散型随机变量和连续型随机变量两类。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0-1分布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二项分布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泊松分布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常见离散型随机变量分布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在n次独立重复的伯努利试验中，事件A恰好发生k次的概率分布。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描述单位时间内随机事件发生的次数，常用于描述稀有事件的概率分布。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随机变量只取0和1两个值，且取1的概率为p，取0的概率为1-p。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均匀分布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在某一区间内，随机变量的取值概率相等。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指数分布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描述两次随机事件发生的时间间隔，常用于描述寿命、等待时间等问题的概率分布。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正态分布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一种连续型概率分布，具有广泛的应用，如自然科学、社会科学、工程学等领域。其概率密度函数呈钟形曲线，具有对称性、单峰性、可加性等特点。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常见连续型随机变量分布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统计推断基础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541262"/>
            <a:ext cx="492347" cy="492347"/>
            <a:chOff x="1474591" y="3541262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541262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15096"/>
            <a:ext cx="2139982" cy="2139982"/>
            <a:chOff x="2372036" y="2215096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15096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063107"/>
            <a:ext cx="330613" cy="588550"/>
            <a:chOff x="3274244" y="3063107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063107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32121"/>
            <a:ext cx="492347" cy="492347"/>
            <a:chOff x="3195854" y="2032121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3212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551835"/>
            <a:ext cx="492347" cy="492347"/>
            <a:chOff x="4948930" y="3551835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551835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72" name="TextBox 72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抽样方法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抽样分布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中心极限定理</a:t>
            </a:r>
          </a:p>
        </p:txBody>
      </p:sp>
      <p:grpSp>
        <p:nvGrpSpPr>
          <p:cNvPr id="75" name="Group 7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6" name="AutoShape 7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TextBox 9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抽样方法与抽样分布</a:t>
              </a:r>
            </a:p>
          </p:txBody>
        </p:sp>
      </p:grpSp>
      <p:grpSp>
        <p:nvGrpSpPr>
          <p:cNvPr id="97" name="Group 97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8" name="AutoShape 98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6647497" y="3377126"/>
            <a:ext cx="587026" cy="585597"/>
            <a:chOff x="6647497" y="3377126"/>
            <a:chExt cx="587026" cy="585597"/>
          </a:xfrm>
        </p:grpSpPr>
        <p:sp>
          <p:nvSpPr>
            <p:cNvPr id="101" name="AutoShape 101"/>
            <p:cNvSpPr/>
            <p:nvPr/>
          </p:nvSpPr>
          <p:spPr>
            <a:xfrm>
              <a:off x="6647497" y="337712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103" name="Freeform 103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Freeform 128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Freeform 147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Freeform 148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55" name="AutoShape 155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Freeform 156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7" name="TextBox 157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简单随机抽样、分层抽样、系统抽样等</a:t>
            </a:r>
          </a:p>
        </p:txBody>
      </p:sp>
      <p:sp>
        <p:nvSpPr>
          <p:cNvPr id="158" name="TextBox 158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样本均值分布、样本比例分布、样本方差分布等</a:t>
            </a:r>
          </a:p>
        </p:txBody>
      </p:sp>
      <p:sp>
        <p:nvSpPr>
          <p:cNvPr id="159" name="TextBox 159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阐述样本均值在大样本条件下的分布性质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8522661" y="26741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6751011" y="3921937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4988886" y="51506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参数估计方法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5222881" y="5436037"/>
            <a:ext cx="2541428" cy="490334"/>
            <a:chOff x="5222881" y="5436037"/>
            <a:chExt cx="2541428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222881" y="5436037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点估计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6971715" y="4184077"/>
            <a:ext cx="2541428" cy="490334"/>
            <a:chOff x="6971715" y="4184077"/>
            <a:chExt cx="2541428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6971715" y="4184077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区间估计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8736929" y="2936302"/>
            <a:ext cx="2541428" cy="490334"/>
            <a:chOff x="8736929" y="2936302"/>
            <a:chExt cx="2541428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8736929" y="2936302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估计量评价标准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置信区间构建方法、置信水平选择等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无偏性、有效性、一致性等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矩估计法、最大似然估计法等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原假设与备择假设设立、显著性水平确定等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假设检验基本思想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t检验、z检验等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单样本假设检验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t检验、z检验、卡方检验、F检验等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双样本假设检验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第一类错误与第二类错误概念及关系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假设检验中的两类错误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假设检验原理及应用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概率论在高考中常见题型解析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https://d.book118.com/368126110060006032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2024-09-09T23:05:05.631</cp:lastPrinted>
  <dcterms:created xsi:type="dcterms:W3CDTF">2024-09-09T15:05:05Z</dcterms:created>
  <dcterms:modified xsi:type="dcterms:W3CDTF">2024-09-09T15:05:08Z</dcterms:modified>
</cp:coreProperties>
</file>