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7A6466-60D7-41B2-9D40-095B0B6A5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76C9D4-5F9B-453F-A065-F655FF93B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B24CC8-3CF2-4C81-9AC6-2BE4C2630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708689-A57C-499A-A36A-82F11EE58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8BF852-4E23-469D-A04B-4B2CD2E51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31A177-7DF4-457C-943D-03024D094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684807-44BA-454F-9A4E-5C5FAE741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FF67F2-1CCD-4DBE-8F70-5EB3CA905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BC2311-3B10-4A01-A396-D7D4A481F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9533DB-747F-4DCB-978B-4BB315FFA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A1C359-974D-4F4C-AE7D-0DC97F605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12702401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2024-01-26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体育深度学习概念框架的构建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  <a:p>
            <a:r>
              <a:t>体育深度学习理论基础</a:t>
            </a:r>
          </a:p>
          <a:p>
            <a:r>
              <a:t>体育深度学习概念框架设计</a:t>
            </a:r>
          </a:p>
          <a:p>
            <a:r>
              <a:t>实验验证与结果分析</a:t>
            </a:r>
          </a:p>
          <a:p>
            <a:r>
              <a:t>体育深度学习概念框架应用前景探讨</a:t>
            </a:r>
          </a:p>
          <a:p>
            <a: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7496" r="27496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体育领域数据量的快速增长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随着体育产业的蓬勃发展，各种体育赛事、运动员表现、观众行为等产生的数据量呈现爆炸式增长，为深度学习在体育领域的应用提供了丰富的数据基础。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深度学习技术的迅速发展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近年来，深度学习技术在计算机视觉、自然语言处理等领域取得了显著成果，为体育领域的数据分析和挖掘提供了新的方法和思路。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体育领域决策智能化的需求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在体育领域，教练、运动员、观众等都需要更加精准、智能的决策支持，深度学习技术可以帮助提高决策效率和准确性，推动体育产业的智能化发展。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国外在体育深度学习领域的研究起步较早，已经在运动员动作识别、比赛结果预测、观众行为分析等方面取得了一定成果，并且正在探索更加复杂和深入的应用场景。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国外研究现状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国内在体育深度学习领域的研究相对较晚，但近年来发展迅速，已经在一些领域取得了重要突破，如运动员选材、运动技术分析等。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国内研究现状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国内外研究现状及发展趋势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研究目的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本研究旨在构建一个全面、系统的体育深度学习概念框架，为体育领域的数据分析和挖掘提供理论支持和实践指导。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研究问题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为实现上述研究目的，本研究将解决以下关键问题：如何定义和描述体育深度学习的概念框架？如何构建适用于体育领域的深度学习模型？如何验证和优化所构建的模型以提高其在体育领域的性能？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研究目的与问题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体育深度学习理论基础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深度学习基于神经网络，通过模拟人脑神经元连接方式进行学习。它能够自动提取输入数据的特征，并逐层抽象，最终形成高层次的特征表示。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神经网络模型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该算法是深度学习中的核心，通过计算输出层与真实值之间的误差，并将误差反向传播至网络各层，从而更新网络权重，使得网络输出逐渐接近真实值。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反向传播算法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如梯度下降、Adam等，用于在训练过程中调整模型参数，以最小化损失函数，提高模型性能。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优化算法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深度学习的基本原理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333" r="833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通过深度学习技术，可以自动识别和分析运动员的动作，为训练和比赛提供客观、准确的数据支持。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动作识别与分析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利用深度学习模型对运动员在比赛中的表现进行全面、细致的评估，为教练团队提供科学的决策依据。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运动员表现评估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通过分析运动员的历史数据和实时数据，深度学习可以帮助预测运动员的损伤风险，并提供相应的预防措施。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运动损伤预测与预防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体育领域中的深度学习应用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卷积神经网络（CNN）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适用于处理图像和视频数据，通过卷积操作自动提取图像中的特征，常用于动作识别和场景理解等任务。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8333" r="8333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循环神经网络（RNN）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适用于处理序列数据，能够捕捉数据中的时序依赖关系，常用于运动员表现评估和自然语言处理等任务。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生成对抗网络（GAN）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通过生成器和判别器的相互对抗，能够生成具有高度真实感的图像和视频数据，可用于体育领域的虚拟仿真和增强现实等应用。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相关技术概述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体育深度学习概念框架设计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000" r="18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整合体育学科知识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框架应整合体育学科的核心知识、技能和素养，确保学生能够在学习中获得全面的体育素养提升。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以学生为中心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体育深度学习概念框架的设计应以学生为中心，关注学生的学习需求、兴趣和能力，提供个性化的学习体验。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强调深度学习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框架应强调深度学习的理念，通过高阶思维、问题解决和创新能力培养，促进学生全面发展。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总体设计思路及原则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25" r="146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包含体育学科的基础知识和理论，为学生提供必要的学习资源。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知识层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技能层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素养层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实践层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针对各项体育运动技能进行训练和指导，帮助学生掌握运动技能和提高运动表现。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通过体育课程和活动培养学生的体育品德、健康行为和情感态度等素养。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提供实践机会和平台，让学生在实践中运用所学知识和技能，培养解决问题的能力。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框架结构与功能划分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https://d.book118.com/368127024014006036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7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2024-09-15T05:44:52.272</cp:lastPrinted>
  <dcterms:created xsi:type="dcterms:W3CDTF">2024-09-14T21:44:52Z</dcterms:created>
  <dcterms:modified xsi:type="dcterms:W3CDTF">2024-09-14T21:44:54Z</dcterms:modified>
</cp:coreProperties>
</file>