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36F01-F3E3-463B-8167-D67970B2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F969D-2E74-47E1-9222-B06FA22F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DF2A0-4340-4DB9-9A2B-72BC0E96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DBA93-55C8-4D4E-9F1F-D950FE5D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B11AF-235A-4C43-9A9F-D79BEA93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07171-455B-4B52-8DE9-356D9186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7CD40-06E4-4E91-A8F9-BCD20E49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093EE-E4F3-48C0-9026-1F1B449B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2607F-379D-4660-AB21-115BCC10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16F64-5040-4E7C-8C0C-698C0B9D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8613-F42E-4F62-9205-52FAE6A0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705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部护理案例分享\n## 1.胸部护理的重要性及常见问题\n### 1.1胸部护理对健康的影响及预防疾病的作用\n### 1.2胸部护理常见问题及原因分析\n### 1.3针对常见问题的有效解决方法\n## 2.胸部护理案例分析\n### 2.1案例一：乳腺炎的护理及康复\n### 2.2案例二：胸壁畸形的矫正及护理\n### 2.3案例三：胸腔积液的治疗及护理\n## 3.胸部护理的实践与应用\n### 3.1胸部护理的基本操作及技巧\n### 3.2胸部护理在不同疾病治疗中的应用\n### 3.3胸部护理的个性化方案制定\n## 4.胸部护理的宣传教育与普及\n### 4.1胸部护理知识的宣传教育策略\n### 4.2提高公众对胸部护理重要性的认识\n### 4.3胸部护理普及工作的实践与成果\n## 5.胸部护理的未来发展趋势与挑战\n### 5.1胸部护理技术的创新与进步\n### 5.2胸部护理市场需求与潜力\n### 5.3应对未来胸部护理挑战的策略与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胸部护理案例分享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胸部护理的重要性及常见问题</a:t>
            </a:r>
            <a:endParaRPr/>
          </a:p>
        </p:txBody>
      </p:sp>
      <p:sp>
        <p:nvSpPr>
          <p:cNvPr id="1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胸部护理对心肺功能的影响</a:t>
                </a:r>
                <a:endParaRPr/>
              </a:p>
            </p:txBody>
          </p:sp>
          <p:sp>
            <p:nvSpPr>
              <p:cNvPr id="1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维持肺部的正常功能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改善心肺循环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预防心肺疾病的发生</a:t>
                </a:r>
                <a:endParaRPr/>
              </a:p>
            </p:txBody>
          </p:sp>
        </p:grpSp>
        <p:grpSp>
          <p:nvGrpSpPr>
            <p:cNvPr id="1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胸部护理对乳腺健康的影响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减少乳腺炎的发生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改善乳腺发育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预防乳腺癌的发生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胸部护理对胸壁和胸腔的影响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增强胸壁肌肉力量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改善胸腔器官功能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预防胸腔疾病的发生</a:t>
                </a:r>
                <a:endParaRPr/>
              </a:p>
            </p:txBody>
          </p:sp>
        </p:grpSp>
      </p:grpSp>
      <p:pic>
        <p:nvPicPr>
          <p:cNvPr id="1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胸部护理对健康的影响及预防疾病的作用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胸部护理不当导致的呼吸道感染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护理方法不当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护理频率不足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护理用品不清洁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胸部护理不当导致的乳腺疾病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乳腺堵塞不畅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乳腺炎的发生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乳腺癌的早期忽视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胸部护理不当导致的胸壁畸形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胸壁肌肉发育不良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长期坐姿不当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胸部外伤未及时治疗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胸部护理常见问题及原因分析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改善胸部护理方法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学习正确的胸部护理技巧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合理安排护理频率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选择合适的护理用品</a:t>
                </a:r>
                <a:endParaRPr/>
              </a:p>
            </p:txBody>
          </p:sp>
          <p:sp>
            <p:nvSpPr>
              <p:cNvPr id="20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增强胸部护理意识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提高公众对胸部护理重要性的认识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加强胸部护理知识的宣传教育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鼓励定期进行胸部检查</a:t>
                </a:r>
                <a:endParaRPr/>
              </a:p>
            </p:txBody>
          </p:sp>
          <p:sp>
            <p:nvSpPr>
              <p:cNvPr id="20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及时治疗胸部疾病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发现胸部异常及时就医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定期复查，确保病情稳定</a:t>
                </a:r>
                <a:endParaRPr/>
              </a:p>
            </p:txBody>
          </p:sp>
          <p:sp>
            <p:nvSpPr>
              <p:cNvPr id="20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针对常见问题的有效解决方法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胸部护理案例分析</a:t>
            </a:r>
            <a:endParaRPr/>
          </a:p>
        </p:txBody>
      </p:sp>
      <p:sp>
        <p:nvSpPr>
          <p:cNvPr id="2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乳汁淤积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乳腺炎的发生原因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保持乳房清洁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热敷乳房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按摩乳房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乳腺炎的护理措施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保持良好的哺乳习惯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定期复查乳腺情况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乳腺炎的康复方法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案例一：乳腺炎的护理及康复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胸壁畸形的发生原因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肺部疾病</a:t>
                </a:r>
                <a:endParaRPr/>
              </a:p>
            </p:txBody>
          </p:sp>
          <p:sp>
            <p:nvSpPr>
              <p:cNvPr id="23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胸壁畸形的矫正方法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</a:t>
                </a:r>
                <a:endParaRPr/>
              </a:p>
            </p:txBody>
          </p:sp>
          <p:sp>
            <p:nvSpPr>
              <p:cNvPr id="24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胸壁畸形的护理措施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佩戴合适的胸壁矫形器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定期进行胸部检查</a:t>
                </a:r>
                <a:endParaRPr/>
              </a:p>
            </p:txBody>
          </p:sp>
          <p:sp>
            <p:nvSpPr>
              <p:cNvPr id="24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案例二：胸壁畸形的矫正及护理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淋巴系统疾病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胸腔积液的发生原因</a:t>
                </a:r>
                <a:endParaRPr/>
              </a:p>
            </p:txBody>
          </p:sp>
        </p:grpSp>
        <p:grpSp>
          <p:nvGrpSpPr>
            <p:cNvPr id="25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胸腔穿刺抽液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胸腔封闭术</a:t>
                </a:r>
                <a:endParaRPr/>
              </a:p>
            </p:txBody>
          </p:sp>
          <p:sp>
            <p:nvSpPr>
              <p:cNvPr id="25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胸腔积液的治疗方法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保持良好的呼吸姿势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定期进行胸部检查</a:t>
                </a:r>
                <a:endParaRPr/>
              </a:p>
            </p:txBody>
          </p:sp>
          <p:sp>
            <p:nvSpPr>
              <p:cNvPr id="26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胸腔积液的护理措施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案例三：胸腔积液的治疗及护理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胸部护理的实践与应用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胸部护理的基本操作及技巧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胸部护理的基本操作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热敷胸部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按摩胸部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胸部护理的技巧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正确的热敷方法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有效的按摩手法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合适的护理频率和时间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https://d.book118.com/368127054042006037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胸部护理案例分享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2024-09-17T01:12:57.553</cp:lastPrinted>
  <dcterms:created xsi:type="dcterms:W3CDTF">2024-09-16T17:12:57Z</dcterms:created>
  <dcterms:modified xsi:type="dcterms:W3CDTF">2024-09-16T17:12:59Z</dcterms:modified>
</cp:coreProperties>
</file>