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13821-B567-4E09-8059-A1163FD5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B7454-9E66-481A-88E6-79E976A9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882B8-D70C-495B-990A-178BC438F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7D8B3-4637-4329-A594-97CC0F5A9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D1ED5-7D83-4800-AD2C-EFEFD8CC2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A5517-0208-49CE-8CD4-598545B1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DC5B5-22CA-46E8-9A65-200E55CCF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82E5B-0B0B-4FCA-B289-D8E87282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A86CE-7E4D-4274-A7EC-1094508B3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DA8E5-B6BC-49CD-8262-8E70B7306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EB635-2CAB-4EEB-BAC2-6C05B097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7107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预防个人信息泄漏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个人信息泄漏的危害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个人信息泄漏的原因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预防个人信息泄漏的措施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个人信息保护的法律与政策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个人信息泄漏的应对策略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个人信息泄漏的危害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个人信息泄漏后，不法分子可能会利用获取的信息进行电话骚扰、发送垃圾邮件等行为，影响个人正常生活。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不法分子可能会利用个人信息进行诈骗，如冒充公检法、银行、客服等身份进行诈骗，导致财产损失。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影响个人生活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骚扰电话和垃圾邮件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个人信息泄漏后，不法分子可能会利用获取的信息进行信用卡盗刷，导致财产损失。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信用卡盗刷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不法分子可能会利用个人信息进行网络诈骗，如网络购物诈骗、网络投资诈骗等，导致财产损失。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威胁财产安全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不法分子可能会利用个人信息进行身份盗用，如冒充他人身份进行贷款、注册公司等行为，导致个人声誉受损。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网络诽谤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不法分子可能会利用个人信息进行网络诽谤，发布虚假信息或恶意评论，损害个人声誉。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损害个人声誉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13" r="17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不法分子可能会利用个人信息建立钓鱼网站，诱导用户点击并输入账号密码等信息，窃取用户个人信息。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虚假中奖信息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不法分子可能会利用个人信息发布虚假中奖信息，诱导用户支付一定的费用或提供个人信息，进而实施诈骗。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诱发网络诈骗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个人信息泄漏的原因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网络系统存在漏洞，黑客利用漏洞进行攻击，窃取个人信息。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未及时更新软件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0" r="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未使用安全协议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软件存在漏洞未及时更新，导致黑客利用漏洞进行攻击。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网络通信未使用加密协议，导致信息传输过程中被窃取。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网络漏洞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黑客利用恶意软件进行攻击，窃取个人信息。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黑客利用钓鱼网站进行攻击，诱导用户输入个人信息。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黑客利用暴力破解技术尝试破解用户密码，获取个人信息。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暴力破解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黑客攻击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个人疏忽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弱密码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用户设置简单密码，容易被黑客破解。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公共网络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用户在公共网络上使用个人信息，容易被窃取。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未及时清理个人信息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用户未及时清理个人信息，导致信息泄露。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内部人员违规操作，将个人信息泄露给外部人员。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58" r="10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内部人员违规操作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内部人员利用职务之便，恶意窃取个人信息。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内部人员恶意窃取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958" r="10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内部管理不严格，导致个人信息泄露事件发生。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内部管理不严格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内部泄露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预防个人信息泄漏的措施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https://d.book118.com/368127107073006026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2024-09-03T22:04:11.958</cp:lastPrinted>
  <dcterms:created xsi:type="dcterms:W3CDTF">2024-09-03T14:04:11Z</dcterms:created>
  <dcterms:modified xsi:type="dcterms:W3CDTF">2024-09-03T14:04:14Z</dcterms:modified>
</cp:coreProperties>
</file>