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A2E7C-EFFF-4C82-92BB-AEF90800D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2639A-1CD9-4365-8C41-651261160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28DF0-2AC1-47DF-85F1-F1E34800F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2B9E3-5B65-4C47-A45F-A6BE436C8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DF68D5-3339-4758-9005-1ACF73638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1011E8-8783-4E0C-BF68-EE3E9FF68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138E8-FB40-4187-8CCB-1085D138B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3B275-00EE-4E44-9B13-51FF33798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722BF-9365-47EB-8084-23B4B6F99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79606-5D08-46D8-8E5E-DFFDD5CEF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D53E2-64D5-4651-B66F-9C3DCA258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30036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护理年终总结计划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护理人员培训和发展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下一年度护理工作计划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回顾过去一年的护理工作，总结经验教训，为未来的护理工作提供指导。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随着医疗技术的不断发展和患者需求的日益增长，护理工作面临着越来越多的挑战和机遇。因此，进行年度总结是非常必要的，有助于提高护理质量，提升患者的满意度。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本年度总结计划的时间范围为XXXX年XX月XX日至XXXX年XX月XX日。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本年度总结计划将涵盖护理工作的各个方面，包括但不限于护理质量、患者满意度、团队协作、个人成长等方面。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全年护理工作量统计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全年护理工作回顾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对护理质量进行评估，包括患者满意度、护理效果、并发症发生率等指标。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对全年护理工作量进行统计，包括患者数量、护理时长、护理项目等。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组织护理人员参加培训和进修，提高护理技能和知识水平。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对护理工作流程进行优化，提高工作效率和护理质量。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护理效果改善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并发症发生率下降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培训成果显著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通过优化护理流程和提高护理质量，患者满意度得到显著提升。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实施个性化护理方案，有效改善患者病情，提高治愈率。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通过培训和进修，护理人员技能和知识水平得到明显提高。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加强预防措施和监测，有效降低并发症发生率。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通过招聘和内部调配，优化人员配置，确保充足的人力资源。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人员配备不足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加强团队沟通和协作，建立有效的沟通机制。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及时更新和维护设备，确保设备正常运行。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设备老化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加强应急演练和培训，提高护理人员应对突发状况的能力。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应对突发状况能力不足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患者总体满意度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患者意见和建议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090" b="509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患者满意度调查结果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通过问卷调查和访谈，收集患者对护理服务的满意度，包括服务态度、护理技能、关爱沟通等方面的评价。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对收集到的满意度数据进行统计分析，识别满意、基本满意、不满意等不同层次的反馈，分析满意度的主要影响因素。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整理患者的意见和建议，了解患者对护理服务的期望和需求，为改进护理质量提供依据。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分析护理效果指标，如患者病情好转率、并发症发生率、再入院率等，评估护理效果和医疗质量。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对护理过程指标进行分析，包括护理操作规范、护理文书书写、消毒隔离等执行情况，评估护理过程的规范性和安全性。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护理过程指标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结合患者健康状况指标，如生命体征监测、营养状况评估等，综合评价护理效果和患者健康状况。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患者健康状况指标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护理质量指标分析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护理质量提升计划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根据满意度调查结果和护理质量指标分析，制定针对性的改进措施，包括加强培训、优化流程、完善制度等方面。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落实改进计划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将改进计划落实到具体的科室和责任人，明确目标和时间节点，确保改进措施的有效执行。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建立监督与评估机制，定期对改进计划的执行情况进行检查和评估，及时发现问题并调整改进措施，持续优化护理质量。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护理人员培训和发展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https://d.book118.com/368130036007006045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2024-09-25T10:29:14.560</cp:lastPrinted>
  <dcterms:created xsi:type="dcterms:W3CDTF">2024-09-25T02:29:14Z</dcterms:created>
  <dcterms:modified xsi:type="dcterms:W3CDTF">2024-09-25T02:29:16Z</dcterms:modified>
</cp:coreProperties>
</file>