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F06EF-0980-4FCF-8974-A8E70312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EBE6E-D3BD-45A9-A405-7F95FC61C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5D5A0-FF2C-4227-907C-2080028F8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E3EB3-D120-4CB6-B769-369EA21A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E2936-949A-49A4-9AFD-7DE9F1C1A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03E1A-E5D5-45CC-9F9B-F9B5F8B4C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0CB73-7D19-43A7-8673-D97F736D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E8C9E-9926-4F8F-BE3D-718BC845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F03C3-8CB9-4597-BDB5-33F572E4B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98866-9604-4CE3-AD8D-E7DB415E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0D240-FD14-4792-B402-C119352AF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0115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预防就业陷阱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了解就业陷阱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提高防范意识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识别就业陷阱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应对就业陷阱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预防就业陷阱的建议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了解就业陷阱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05" r="318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77" r="18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34" r="302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就业陷阱是指求职者在寻找工作的过程中，由于信息不对称或被欺骗等原因，陷入的一种不公平、不合理的就业状态。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包括虚假招聘、收取押金、工资拖欠、超时工作、低薪剥削等。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就业陷阱的定义与类型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工资拖欠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企业以各种理由拖欠员工的工资，使员工权益受到侵害。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虚假招聘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公司发布虚假招聘信息，吸引求职者投递简历后便无音讯或以各种理由拒绝。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收押金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一些不良企业以各种名目收取求职者的押金、服装费等费用，但事后并不予以退还。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超时工作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企业强制员工超时工作，违反劳动法规定，损害员工的身心健康。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低薪剥削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企业以极低的工资招聘员工，使员工的收入难以维持生计。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常见就业陷阱示例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652" r="76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求职者一旦陷入就业陷阱，其合法权益将受到严重侵害，导致经济损失和精神压力。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损害求职者权益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大量的就业陷阱存在，将引发社会不稳定因素，影响社会和谐与经济发展。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影响社会稳定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企业若存在就业陷阱行为，将对其形象和声誉造成负面影响，进而影响企业的长期发展。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就业陷阱行为违反了国家相关的法律法规，如劳动法、劳动合同法等，需要承担相应的法律责任。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就业陷阱的危害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提高防范意识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在求职过程中，不要轻易透露个人敏感信息，如身份证号、家庭住址等，避免被不法分子利用。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75" r="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58" r="9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对于重要的账号和邮箱，应定期更换密码，以防个人信息泄露。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安装防病毒软件和防火墙，以保障个人电脑和手机的安全。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增强个人信息保护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在查看招聘信息时，要确认信息的来源是否可靠，避免上当受骗。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00" b="1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对于过于简单或要求不合理的招聘信息，要保持警惕，谨防陷阱。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注意招聘要求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在投递简历前，应了解公司的背景、经营状况和信誉度等信息。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了解公司背景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谨慎对待招聘信息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60" b="18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97" b="6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警惕高薪陷阱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高薪诱惑需谨慎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对于过高薪水的招聘信息，要特别留意，谨防被骗取钱财或从事非法活动。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核实薪酬待遇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在面试过程中，应与招聘方核实薪酬待遇的具体细节，确保信息的真实性。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注意试用期规定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对于试用期过长或要求交纳保证金、培训费等费用的公司，要保持警惕。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识别就业陷阱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https://d.book118.com/368130115022006035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2024-09-13T20:01:00.422</cp:lastPrinted>
  <dcterms:created xsi:type="dcterms:W3CDTF">2024-09-13T12:01:00Z</dcterms:created>
  <dcterms:modified xsi:type="dcterms:W3CDTF">2024-09-13T12:01:02Z</dcterms:modified>
</cp:coreProperties>
</file>