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B7937-C9DD-485D-A00E-41649DD1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CF156-1430-42EC-946B-CFC13408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FBD11-E857-40A4-9577-A81D1CF1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5AA9-F439-40E3-833D-587D2C94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AAE83-0D39-43CA-A8EC-6D65DC501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6AAA5-A18E-4B1B-8D0C-F82777EE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12FAB-8B49-4D3F-9581-414252A1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EF9EE-F6C7-4C2D-BD49-374FC08E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E9107-5712-4215-927E-7A1DA4B0C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8EDE9-48CA-4096-8236-93C65EB3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9642-9137-4E6E-A4D5-BE687764D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200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口腔心肺复苏演练方案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口腔心肺复苏操作流程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心肺复苏演练方案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心肺复苏演练案例分析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83" r="24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口腔心肺复苏是一种急救措施，通过口对口人工呼吸和胸外按压来维持患者的生命体征，直至专业救援人员到达。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在心脏骤停等紧急情况下，及时的口腔心肺复苏能够为患者赢得宝贵的抢救时间，提高生存率。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适用于所有年龄段的患者，特别是心脏骤停的高危人群，如老年人、心血管疾病患者等。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在公共场所、家庭、学校、办公室等地点，遇到心脏骤停患者时，应立即实施口腔心肺复苏。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操作难度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81" b="27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口腔心肺复苏与胸外按压的区别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口腔心肺复苏包括口对口人工呼吸和胸外按压两部分，而胸外按压仅通过按压胸部来维持血液循环。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在心脏骤停的情况下，优先选择口腔心肺复苏，因为人工呼吸能够直接向肺部提供氧气，维持正常的气体交换。在出现胸部骨折或气胸等胸部损伤时，选择胸外按压更为合适。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口腔心肺复苏需要掌握正确的操作技巧，包括正确的吹气和按压方式，而胸外按压相对简单，易于掌握。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在开始心肺复苏之前，首先要评估现场环境是否安全，避免施救过程中发生意外。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清理杂物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移除现场的障碍物和杂物，确保施救空间充足。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确保现场有合适的急救设备，如人工呼吸面罩、除颤器等。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20" b="21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55" b="155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检查有无意识、呼吸和颈动脉搏动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轻拍双肩并呼唤患者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在确认现场安全后，轻拍患者的双肩并大声呼唤，观察是否有反应。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检查呼吸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观察患者胸部有无起伏，以判断是否有呼吸。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检查颈动脉搏动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用食指和中指指腹触摸患者气管正中部位，感受有无颈动脉搏动。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头偏向一侧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将患者的头部偏向一侧，清理口腔和鼻腔内的异物。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下巴抬高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将患者的下巴抬高，使下颌角与耳垂的连线与地面垂直。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719" r="3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捏住鼻子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捏住患者的鼻子，防止空气从鼻腔漏出。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对着口腔吹气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用人工呼吸面罩覆盖患者的口腔，深吸一口气后吹气，使胸部隆起。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按压位置在胸骨中下1/3交界处。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5" r="185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双手交叠，双肘伸直，利用上半身的重量按压。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按压频率为每分钟100-120次，每次按压后要放松，让胸部回弹。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进行胸外按压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交替进行人工呼吸与胸外按压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持续进行心肺复苏：在专业急救人员到达之前，应持续进行心肺复苏，直到患者恢复自主呼吸和心跳。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按照30:2的比例交替进行人工呼吸与胸外按压：即吹气两次，按压30次，再吹气两次，以此类推。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口腔心肺复苏注意事项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https://d.book118.com/368132004021006030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2024-09-06T08:13:46.377</cp:lastPrinted>
  <dcterms:created xsi:type="dcterms:W3CDTF">2024-09-06T00:13:46Z</dcterms:created>
  <dcterms:modified xsi:type="dcterms:W3CDTF">2024-09-06T00:13:48Z</dcterms:modified>
</cp:coreProperties>
</file>