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8CA2C7-6AC6-4CB0-A27C-C8E68ED01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95F25-05AD-4245-873F-C4A26A11D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B78D46-4AEA-45B2-BE76-939DF66A7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D0B18E-38AF-4CDC-A9A8-7C45506F7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03FC78-50AF-446C-86A1-A87C81A412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0ACD66-8500-4350-B095-C2ECA0BCA4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49BCBB-CDC7-49D9-A3D6-BCE32B1D24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2B1270-66E7-4BBA-B4E2-D84F89A42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2F11EE-151E-40DF-8D53-5AAB7C7D7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1E8AC-DCB3-42C2-8D48-141AD234E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9682C-F58C-4A89-9887-824A00F48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32014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《最新嗅探技巧》ppt课件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嗅探技术概述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最新嗅探技术原理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最新嗅探技术的应用场景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最新嗅探技术的挑战与解决方案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最新嗅探技术的发展趋势与展望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嗅探技术概述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指在网络中截获数据包的一种技术，通过对数据包进行分析，可以获取网络流量的相关信息。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嗅探技术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625" r="9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嗅探技术的作用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嗅探技术的原理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用于网络故障排查、分析网络流量、监控网络行为等。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基于网络协议原理，通过截获网络中的数据包，对数据包进行解析，从而获取网络流量的相关信息。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嗅探技术的定义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现代嗅探技术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随着计算机技术的发展，现代嗅探技术逐渐向图形化界面发展，功能也更加丰富，除了用于故障排查，还可以用于分析网络流量、监控网络行为等。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早期嗅探技术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早期的嗅探技术主要基于命令行界面，功能较为简单，主要用于网络故障排查。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随着云计算、大数据等技术的发展，嗅探技术将更加智能化、自动化，能够更好地满足用户的需求。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嗅探技术的历史与发展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嗅探技术的分类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基于主机的嗅探技术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指在主机上安装嗅探软件，对主机发出的网络流量进行截获和分析。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基于网络的嗅探技术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指在网络设备上配置嗅探功能，对网络中的数据包进行截获和分析。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基于安全的嗅探技术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指利用安全设备（如防火墙、入侵检测系统等）进行嗅探，以检测和防范网络攻击。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最新嗅探技术原理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基于协议的嗅探技术主要利用网络协议的缺陷和漏洞，通过截获和分析网络数据包来获取敏感信息。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这类技术通常采用旁路监听的方式，通过截获网络上传输的所有数据包，利用协议解析技术对数据包进行还原和分析，从而获取敏感信息。常见的基于协议的嗅探技术包括ARP欺骗、TCP/IP欺骗等。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基于协议的嗅探技术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2" b="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基于加密的嗅探技术主要通过解密加密的数据流来获取敏感信息。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这类技术通常需要先获取加密数据流，然后利用密码学技术对数据进行解密，从而获取明文信息。基于加密的嗅探技术需要克服加密算法的挑战，对密码学技术和计算能力要求较高。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基于加密的嗅探技术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基于深度学习的嗅探技术利用深度学习算法对网络流量进行分析和分类，识别出敏感信息和恶意行为。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类技术通常采用流量分析方法，利用深度学习算法对网络流量进行特征提取和分类，从而识别出异常流量和恶意行为。基于深度学习的嗅探技术需要大量的训练数据和计算资源，同时需要解决分类准确率和实时性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基于深度学习的嗅探技术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基于其他技术的嗅探技术包括基于流量分析、基于行为分析等技术。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这类技术通常采用综合分析方法，通过分析网络流量的特征、行为和内容等信息，来识别敏感信息和恶意行为。基于其他技术的嗅探技术需要综合考虑多种因素，对技术和资源要求较高。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基于其他技术的嗅探技术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最新嗅探技术的应用场景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网络流量分析是嗅探技术最常见的应用场景，通过捕获和分析网络流量数据，了解网络性能和瓶颈，优化网络配置。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嗅探技术可以实时捕获网络中的数据包，并对这些数据包进行深入分析，从而了解网络流量的特征、来源、目的和内容等信息。这些信息对于网络管理员来说非常有价值，可以帮助他们诊断网络问题、优化网络性能、提高网络安全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网络流量分析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https://d.book118.com/368132014045006034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2024-09-12T16:45:37.958</cp:lastPrinted>
  <dcterms:created xsi:type="dcterms:W3CDTF">2024-09-12T08:45:37Z</dcterms:created>
  <dcterms:modified xsi:type="dcterms:W3CDTF">2024-09-12T08:45:40Z</dcterms:modified>
</cp:coreProperties>
</file>