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78A11-F1FE-4990-A61C-9DC3B2DE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BE843-34CD-4CA0-92F4-513DA2F1E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14D40-E363-4145-9DFE-CA04CCB4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B4FBC-0DC8-43F8-A1F3-A69A02FD4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BA37F-EE43-4DFA-998A-80873C56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D4219-951E-4234-BC90-5671BA49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0754A-2A78-4B38-8EE0-ECF1269F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9A2E1-8945-4393-AD8F-B4AD4656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8594E-21B9-454A-B4FE-6B880D0C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4C3A1-6E6C-4511-9818-B3D7048DC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C665-5D99-427C-80F8-83EEC3DB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2044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公园设计项目招标方案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招标要求与规范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投标资格与评审标准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招标文件内容与格式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投标文件内容与格式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合同条款与支付方式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投标保证金退还与违约处理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联系方式与招标人信息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环境保护意识提升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市民对环境保护的意识逐渐增强，对绿色生态和可持续发展更加关注，公园设计项目需充分考虑生态保护和可持续发展。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城市发展需求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随着城市化进程加速，市民对休闲、娱乐和生态空间的需求日益增长，公园作为城市绿肺和公共空间，对于提升城市形象和生活品质具有重要意义。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区域规划与定位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根据城市总体规划和区域发展定位，公园设计需与周边环境相协调，满足区域发展需求，提升区域整体价值。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292" b="13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000" r="14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通过合理的空间布局和景观设计，为市民提供舒适、宜人的休闲、娱乐和运动场所。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创造宜人的休闲空间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促进生态保护与可持续发展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推动区域经济发展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通过高品质的公园设计，提升城市形象和品牌价值，增强城市的吸引力和竞争力。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在公园设计中融入生态保护理念，促进生态平衡和可持续发展，提高市民的环保意识。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通过公园设计项目的实施，带动周边商业、旅游等相关产业的发展，促进区域经济的繁荣。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招标要求与规范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19" b="37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招标文件应明确公园设计项目的建设规模、建设内容、投资额、质量要求、工期等基本建设条件。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招标文件应包括详细的工程量清单、技术标准和要求、施工图纸等，以便投标人了解工程的具体要求。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招标文件应规定投标文件的格式和内容，包括资格预审材料、商务标、技术标等，以确保投标文件的规范性和可比性。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投标文件规范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投标文件应按照招标文件的要求编制，包括资格预审材料、商务标和技术标等内容。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资格预审材料应真实、准确、完整，反映投标人的基本情况和资格条件。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商务标应包括工程报价、工期安排、付款方式等，应合理、可行，符合市场价格水平。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技术标应包括施工组织设计、技术方案、质量保证措施等，应科学、先进、可行，符合国家相关技术标准和规范。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67" b="12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投标保证金是确保投标人履行合同义务的一种担保，招标文件应明确投标保证金的金额、缴纳方式、退还方式等相关要求。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投标保证金可以是现金、银行汇票、银行保函等形式，具体形式应根据项目情况和招标文件要求确定。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投标保证金的金额应根据项目规模和风险程度等因素确定，一般为合同金额的一定比例或固定金额。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投标保证金要求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投标资格与评审标准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投标资格要求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具备独立法人资格，具有合法经营资格；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具有相关设计经验和资质，具备完成项目所需的专业技术和能力；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具有良好的商业信誉和健全的财务状况，具备履行合同所需的资金和实力；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符合国家相关法律法规规定的其他要求。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设计方案的创意性和艺术性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评估设计方案的创新程度、美学表现和艺术价值；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设计方案的可持续性和环保性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评估设计方案是否符合绿色、生态、可持续发展的理念，是否采用环保材料和节能技术；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设计方案的实用性和功能性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评估设计方案是否满足公园使用需求，是否具备合理的空间布局和设施配置；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设计方案的可行性和可实施性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评估设计方案的技术可行性、施工难度和成本效益。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投标文件递交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投标人按照招标文件要求编制投标文件，并在规定时间内递交；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对投标文件进行初步审查，筛选出符合资格要求的投标人；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技术评审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对通过初步审查的投标人进行技术评审，评估其设计方案的技术可行性和专业能力；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商务评审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对通过技术评审的投标人进行商务评审，评估其经济实力和商业信誉；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综合考虑技术评审和商务评审结果，确定中标候选人；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中标通知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向中标候选人发出中标通知书，并与其签订合同。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招标文件内容与格式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包括项目的规模、地点、设计要求等基本信息。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明确参与投标的单位应具备的资质、经验等条件。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详细说明设计的内容、风格、技术标准等。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招标范围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规定投标文件的组成、格式、提交方式等。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投标文件要求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招标文件内容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https://d.book118.com/368132044116006036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2024-09-16T05:08:47.022</cp:lastPrinted>
  <dcterms:created xsi:type="dcterms:W3CDTF">2024-09-15T21:08:47Z</dcterms:created>
  <dcterms:modified xsi:type="dcterms:W3CDTF">2024-09-15T21:08:49Z</dcterms:modified>
</cp:coreProperties>
</file>