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3" r:id="rId30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02C80DF-F653-4410-8930-D631A4A4762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4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7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837E4-FFE6-4FB2-BBDF-9AD1A4835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727FC-FD03-4E4B-A05D-3F03BB173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B1C45-7FE0-41E8-A92A-417C1EA45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01F4B5-CED6-40CA-934D-D6E048675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B4ECA6-AA4F-4A34-8F7A-9AB338BDF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F9D1A0-BAD0-4F93-9831-E4099E8AE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DC7D7D-EBAA-4F2F-8A09-D13E15E18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878F40-5EFB-4D2B-92F9-EAF2D7CB4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F9D549-452F-4ABF-B52F-895638842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D7B139-BD20-4645-891C-DD3B9F9C1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29DBA-3BA0-45B9-A0FE-A679D4489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99E4667-BE33-4EE6-8A18-E4A588EB442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12AB50D-A24F-4716-AA02-0FC86F9CF5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5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Relationship Id="rId3" Type="http://schemas.openxmlformats.org/officeDocument/2006/relationships/image" Target="../media/image5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Relationship Id="rId3" Type="http://schemas.openxmlformats.org/officeDocument/2006/relationships/image" Target="../media/image5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3204412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58544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清明节祭祖活动的文化内涵与当代价值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63120" y="5047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清明节的起源与传统习俗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祭祖活动的意义与形式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当代社会中祭祖活动的现状与挑战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祭祖活动的文化内在与当代意义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祭祖活动中的社会互动与传承责任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祭祖活动的现代化路径与可持续发展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清明节的起源与传统习俗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清明节的历史渊源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清明节起源于古代帝王时代，最初是为了纪念先祖而设立的节日。随着历史的演变，清明节逐渐成为了中华传统节日中最重要的祭祖祭奠活动之一，代表着中国人对敬老尊祖的重视与传统情感的传承。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清明节的传统习俗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礼仪庄重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祭祖活动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追思亲人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扫墓祭奠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传统习俗展示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民俗文化表演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title"/>
          <p:cNvSpPr/>
          <p:nvPr/>
        </p:nvSpPr>
        <p:spPr>
          <a:xfrm>
            <a:off x="58356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清明节的食俗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1.subtitle"/>
          <p:cNvSpPr/>
          <p:nvPr/>
        </p:nvSpPr>
        <p:spPr>
          <a:xfrm>
            <a:off x="1244520" y="2356560"/>
            <a:ext cx="49708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传统美食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1.title"/>
          <p:cNvSpPr/>
          <p:nvPr/>
        </p:nvSpPr>
        <p:spPr>
          <a:xfrm>
            <a:off x="1243440" y="1695960"/>
            <a:ext cx="55634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清明粿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椭圆 6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椭圆 7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3.subtitle"/>
          <p:cNvSpPr/>
          <p:nvPr/>
        </p:nvSpPr>
        <p:spPr>
          <a:xfrm>
            <a:off x="1333440" y="5376600"/>
            <a:ext cx="57870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象征吉祥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title"/>
          <p:cNvSpPr/>
          <p:nvPr/>
        </p:nvSpPr>
        <p:spPr>
          <a:xfrm>
            <a:off x="1329840" y="4638600"/>
            <a:ext cx="5883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柳条鸡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1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2.subtitle"/>
          <p:cNvSpPr/>
          <p:nvPr/>
        </p:nvSpPr>
        <p:spPr>
          <a:xfrm>
            <a:off x="1330920" y="3866400"/>
            <a:ext cx="5476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节日特色食品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1329120" y="3128760"/>
            <a:ext cx="56217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青团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矩形 4"/>
          <p:cNvSpPr/>
          <p:nvPr/>
        </p:nvSpPr>
        <p:spPr>
          <a:xfrm>
            <a:off x="346212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2.title"/>
          <p:cNvSpPr/>
          <p:nvPr/>
        </p:nvSpPr>
        <p:spPr>
          <a:xfrm>
            <a:off x="367812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缅怀历史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content"/>
          <p:cNvSpPr/>
          <p:nvPr/>
        </p:nvSpPr>
        <p:spPr>
          <a:xfrm>
            <a:off x="3665160" y="323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怀念先烈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传统教育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矩形 7"/>
          <p:cNvSpPr/>
          <p:nvPr/>
        </p:nvSpPr>
        <p:spPr>
          <a:xfrm>
            <a:off x="619704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649980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弘扬传统文化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3.content"/>
          <p:cNvSpPr/>
          <p:nvPr/>
        </p:nvSpPr>
        <p:spPr>
          <a:xfrm>
            <a:off x="6413040" y="323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强国富民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文化自信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矩形 10"/>
          <p:cNvSpPr/>
          <p:nvPr/>
        </p:nvSpPr>
        <p:spPr>
          <a:xfrm>
            <a:off x="893052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2" name="content.4.title"/>
          <p:cNvSpPr/>
          <p:nvPr/>
        </p:nvSpPr>
        <p:spPr>
          <a:xfrm>
            <a:off x="916632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content"/>
          <p:cNvSpPr/>
          <p:nvPr/>
        </p:nvSpPr>
        <p:spPr>
          <a:xfrm>
            <a:off x="9166320" y="323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清明节的寓意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矩形 14"/>
          <p:cNvSpPr/>
          <p:nvPr/>
        </p:nvSpPr>
        <p:spPr>
          <a:xfrm>
            <a:off x="71820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content.1.title"/>
          <p:cNvSpPr/>
          <p:nvPr/>
        </p:nvSpPr>
        <p:spPr>
          <a:xfrm>
            <a:off x="87084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尊重先人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content"/>
          <p:cNvSpPr/>
          <p:nvPr/>
        </p:nvSpPr>
        <p:spPr>
          <a:xfrm>
            <a:off x="870480" y="323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传承文化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家族凝聚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流程图: 联系 1"/>
          <p:cNvSpPr/>
          <p:nvPr/>
        </p:nvSpPr>
        <p:spPr>
          <a:xfrm>
            <a:off x="78948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流程图: 联系 2"/>
          <p:cNvSpPr/>
          <p:nvPr/>
        </p:nvSpPr>
        <p:spPr>
          <a:xfrm>
            <a:off x="37692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流程图: 联系 3"/>
          <p:cNvSpPr/>
          <p:nvPr/>
        </p:nvSpPr>
        <p:spPr>
          <a:xfrm>
            <a:off x="64998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流程图: 联系 17"/>
          <p:cNvSpPr/>
          <p:nvPr/>
        </p:nvSpPr>
        <p:spPr>
          <a:xfrm>
            <a:off x="92304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清明节的重要意义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明节作为中国传统的祭祖节日，不仅体现了中华民族对敬老尊祖的传统美德，更承载着家族凝聚力量和文化传承的使命。通过清明节的祭祖活动，人们不仅可以怀念先人，传承文化，更能够激发对祖国的热爱与文化自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祭祖活动的意义与形式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title"/>
          <p:cNvSpPr/>
          <p:nvPr/>
        </p:nvSpPr>
        <p:spPr>
          <a:xfrm>
            <a:off x="58356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祭祖活动的文化内涵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244520" y="2356560"/>
            <a:ext cx="49708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传承先人智慧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1243440" y="1695960"/>
            <a:ext cx="55634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传承家族文化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椭圆 6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椭圆 7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1333440" y="5376600"/>
            <a:ext cx="57870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拉近亲人距离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1329840" y="4638600"/>
            <a:ext cx="5883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维系亲情关系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椭圆 11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2.subtitle"/>
          <p:cNvSpPr/>
          <p:nvPr/>
        </p:nvSpPr>
        <p:spPr>
          <a:xfrm>
            <a:off x="1330920" y="3866400"/>
            <a:ext cx="5476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孝道是中华传统美德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title"/>
          <p:cNvSpPr/>
          <p:nvPr/>
        </p:nvSpPr>
        <p:spPr>
          <a:xfrm>
            <a:off x="1329120" y="3128760"/>
            <a:ext cx="56217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弘扬孝道美德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祭祖活动的形式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庄重祭拜的步骤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祭祀仪式流程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如何选择合适的礼品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祭祖礼品选择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家族历史辨识的工具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祭祖宗谱的重要性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祭祖活动的当代意义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祭祖活动不仅仅是传统习俗，更是一种文化传承的重要方式。通过祭祖活动，我们可以传承中华传统文化，增强家庭凝聚力，弘扬社会和谐价值观。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4"/>
          <p:cNvSpPr/>
          <p:nvPr/>
        </p:nvSpPr>
        <p:spPr>
          <a:xfrm>
            <a:off x="346212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367812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鲜花祭祀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content"/>
          <p:cNvSpPr/>
          <p:nvPr/>
        </p:nvSpPr>
        <p:spPr>
          <a:xfrm>
            <a:off x="3665160" y="323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用鲜花表达敬意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传递美好祝福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7"/>
          <p:cNvSpPr/>
          <p:nvPr/>
        </p:nvSpPr>
        <p:spPr>
          <a:xfrm>
            <a:off x="619704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649980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电子祭拜神台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content"/>
          <p:cNvSpPr/>
          <p:nvPr/>
        </p:nvSpPr>
        <p:spPr>
          <a:xfrm>
            <a:off x="6413040" y="323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利用科技祭拜神明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结合现代生活方式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矩形 10"/>
          <p:cNvSpPr/>
          <p:nvPr/>
        </p:nvSpPr>
        <p:spPr>
          <a:xfrm>
            <a:off x="893052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4.title"/>
          <p:cNvSpPr/>
          <p:nvPr/>
        </p:nvSpPr>
        <p:spPr>
          <a:xfrm>
            <a:off x="916632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content"/>
          <p:cNvSpPr/>
          <p:nvPr/>
        </p:nvSpPr>
        <p:spPr>
          <a:xfrm>
            <a:off x="9166320" y="323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祭祖活动的形式创新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矩形 14"/>
          <p:cNvSpPr/>
          <p:nvPr/>
        </p:nvSpPr>
        <p:spPr>
          <a:xfrm>
            <a:off x="71820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87084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网上祭祖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content"/>
          <p:cNvSpPr/>
          <p:nvPr/>
        </p:nvSpPr>
        <p:spPr>
          <a:xfrm>
            <a:off x="870480" y="323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通过网络祭拜祖先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方便忙碌现代人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流程图: 联系 1"/>
          <p:cNvSpPr/>
          <p:nvPr/>
        </p:nvSpPr>
        <p:spPr>
          <a:xfrm>
            <a:off x="78948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流程图: 联系 2"/>
          <p:cNvSpPr/>
          <p:nvPr/>
        </p:nvSpPr>
        <p:spPr>
          <a:xfrm>
            <a:off x="37692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流程图: 联系 3"/>
          <p:cNvSpPr/>
          <p:nvPr/>
        </p:nvSpPr>
        <p:spPr>
          <a:xfrm>
            <a:off x="64998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流程图: 联系 17"/>
          <p:cNvSpPr/>
          <p:nvPr/>
        </p:nvSpPr>
        <p:spPr>
          <a:xfrm>
            <a:off x="92304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7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祭祖活动的当代意义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祭祖活动能够在当代社会中继续发挥重要作用，不仅有助于传承传统文化，还能增进家庭成员之间的情感联系，培养社会和谐的价值观。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当代社会中祭祖活动的现状与挑战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87500"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祭祖活动在现代社会的地位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祭祖活动作为传统文化的重要组成部分，仍然在现代社会中占据着重要地位。传统祭祖活动的延续，体现了人们对祖先的敬仰和尊重；而随着社会的发展，祭祀活动也呈现出现代化的趋势，逐渐融入现代社会生活中。社会对祭祖活动的关注度逐渐增加，人们开始重新认识和重视这一传统仪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祭祖活动在现代社会的地位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传承尊重敬仰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传统祭祖活动的延续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融入现代生活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祭祀活动的现代化趋势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重新认识重视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社会对祭祖活动的关注度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祭祖活动面临的挑战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时间紧迫忙碌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生活节奏加快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新文化冲击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传统文化逐渐淡化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文化空间压缩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传统祭祀地点的减少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祭祖活动的创新与发展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面临挑战的情况下，祭祖活动也在不断创新与发展。亲情祭祀、祭祖旅游、祭祀文化节等新形式的祭祀活动逐渐兴起，为传统祭祀注入了新的活力。这些创新举措让祭祀活动更具时代性和吸引力，吸引更多人参与其中，也促进了传统文化的传承与发展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矩形 4"/>
          <p:cNvSpPr/>
          <p:nvPr/>
        </p:nvSpPr>
        <p:spPr>
          <a:xfrm>
            <a:off x="346212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content.2.title"/>
          <p:cNvSpPr/>
          <p:nvPr/>
        </p:nvSpPr>
        <p:spPr>
          <a:xfrm>
            <a:off x="367812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祭祀活动的社会功能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2.content"/>
          <p:cNvSpPr/>
          <p:nvPr/>
        </p:nvSpPr>
        <p:spPr>
          <a:xfrm>
            <a:off x="3665160" y="323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弘扬传统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促进社区团结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矩形 7"/>
          <p:cNvSpPr/>
          <p:nvPr/>
        </p:nvSpPr>
        <p:spPr>
          <a:xfrm>
            <a:off x="619704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3.title"/>
          <p:cNvSpPr/>
          <p:nvPr/>
        </p:nvSpPr>
        <p:spPr>
          <a:xfrm>
            <a:off x="649980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祭祖活动与文化发展的融合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3.content"/>
          <p:cNvSpPr/>
          <p:nvPr/>
        </p:nvSpPr>
        <p:spPr>
          <a:xfrm>
            <a:off x="6413040" y="323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传统与现代结合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文化传承与创新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矩形 10"/>
          <p:cNvSpPr/>
          <p:nvPr/>
        </p:nvSpPr>
        <p:spPr>
          <a:xfrm>
            <a:off x="893052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content.4.title"/>
          <p:cNvSpPr/>
          <p:nvPr/>
        </p:nvSpPr>
        <p:spPr>
          <a:xfrm>
            <a:off x="916632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4.content"/>
          <p:cNvSpPr/>
          <p:nvPr/>
        </p:nvSpPr>
        <p:spPr>
          <a:xfrm>
            <a:off x="9166320" y="323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祭祖活动与社会发展的关系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矩形 14"/>
          <p:cNvSpPr/>
          <p:nvPr/>
        </p:nvSpPr>
        <p:spPr>
          <a:xfrm>
            <a:off x="71820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content.1.title"/>
          <p:cNvSpPr/>
          <p:nvPr/>
        </p:nvSpPr>
        <p:spPr>
          <a:xfrm>
            <a:off x="87084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祭祖活动对社会的影响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1.content"/>
          <p:cNvSpPr/>
          <p:nvPr/>
        </p:nvSpPr>
        <p:spPr>
          <a:xfrm>
            <a:off x="870480" y="323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传承文化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凝聚人心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流程图: 联系 1"/>
          <p:cNvSpPr/>
          <p:nvPr/>
        </p:nvSpPr>
        <p:spPr>
          <a:xfrm>
            <a:off x="78948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流程图: 联系 2"/>
          <p:cNvSpPr/>
          <p:nvPr/>
        </p:nvSpPr>
        <p:spPr>
          <a:xfrm>
            <a:off x="37692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流程图: 联系 3"/>
          <p:cNvSpPr/>
          <p:nvPr/>
        </p:nvSpPr>
        <p:spPr>
          <a:xfrm>
            <a:off x="64998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流程图: 联系 17"/>
          <p:cNvSpPr/>
          <p:nvPr/>
        </p:nvSpPr>
        <p:spPr>
          <a:xfrm>
            <a:off x="92304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6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祭祖活动的文化内在与当代意义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0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传统祭祀仪式的重要性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传统祭祀仪式承载着家族文化的传承和尊重祖先的情感，是连接过去、现在和未来的重要环节。祭祖活动不仅是一种仪式，更是家族凝聚力的象征。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3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4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祭祖活动对家庭的意义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尊重长辈、传承家风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弘扬尊老敬老的传统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加深亲情、增进沟通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增进家庭成员情感交流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维系家族血脉、传承家族智慧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传承家族历史文化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3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祭祖活动对社会的影响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传承敬老文化、回馈社会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培养社会责任感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促进社会和谐、建立社会信任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加强社区凝聚力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传播传统文化、弘扬民族精神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宣扬中华传统美德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3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祭祖活动的思想内涵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祭祖活动体现了孝道传统，是对长辈的尊重和感恩之情的表达。同时，祭祖也是传承家族文化的重要方式，凝聚了家族成员的情感。社会凝聚力的培养也是祭祖活动的重要思想内涵之一。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https://d.book118.com/368132044126006044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168</Paragraphs>
  <Slides>26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清明节祭祖活动的文化内涵与当代价值</vt:lpstr>
      <vt:lpstr>目录</vt:lpstr>
      <vt:lpstr>第一章 清明节的起源与传统习俗</vt:lpstr>
      <vt:lpstr> </vt:lpstr>
      <vt:lpstr>PowerPoint Presentation</vt:lpstr>
      <vt:lpstr>PowerPoint Presentation</vt:lpstr>
      <vt:lpstr>PowerPoint Presentation</vt:lpstr>
      <vt:lpstr>清明节的重要意义</vt:lpstr>
      <vt:lpstr>第二章 祭祖活动的意义与形式</vt:lpstr>
      <vt:lpstr>PowerPoint Presentation</vt:lpstr>
      <vt:lpstr>PowerPoint Presentation</vt:lpstr>
      <vt:lpstr>祭祖活动的当代意义</vt:lpstr>
      <vt:lpstr>PowerPoint Presentation</vt:lpstr>
      <vt:lpstr> </vt:lpstr>
      <vt:lpstr>第3章 当代社会中祭祖活动的现状与挑战</vt:lpstr>
      <vt:lpstr>祭祖活动在现代社会的地位</vt:lpstr>
      <vt:lpstr>PowerPoint Presentation</vt:lpstr>
      <vt:lpstr>PowerPoint Presentation</vt:lpstr>
      <vt:lpstr> </vt:lpstr>
      <vt:lpstr>PowerPoint Presentation</vt:lpstr>
      <vt:lpstr>第4章 祭祖活动的文化内在与当代意义</vt:lpstr>
      <vt:lpstr> </vt:lpstr>
      <vt:lpstr>PowerPoint Presentation</vt:lpstr>
      <vt:lpstr>PowerPoint Presentation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2024-09-25T03:05:47.519</cp:lastPrinted>
  <dcterms:created xsi:type="dcterms:W3CDTF">2024-09-24T19:05:47Z</dcterms:created>
  <dcterms:modified xsi:type="dcterms:W3CDTF">2024-09-24T19:05:49Z</dcterms:modified>
</cp:coreProperties>
</file>