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834092-8076-400D-AD66-273F24A1C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78625-8735-4290-B1C9-5DEBF9821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A5B032-15A1-4DEB-818D-236CAA98C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E47578-EA57-412A-893E-D0AA0B8AF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78317E-7680-453E-985F-229A6DE2C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5B5F52-DE69-442E-A8B7-BFEB59A8D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4F0701-640C-4E89-979D-02B083C9A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FDDAB4-C0E7-43D0-9992-3C55AC9B6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1D5598-9E22-4A69-94A7-39F92DB0A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A89491-822D-482C-96AD-33329E3A4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36BC5-79F0-462B-842D-427CDBFFC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3300605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工业产品质量安全月建立可持续发展模式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可持续发展模式构建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工业产品质量安全月活动方案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实施效果评估与改进建议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提升工业产品质量安全意识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通过建立工业产品质量安全月活动，提高全社会对工业产品质量安全的关注度，增强企业和消费者的质量安全意识。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推动可持续发展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将工业产品质量安全与可持续发展相结合，促进企业在追求经济效益的同时，关注环境、社会和企业治理（ESG）因素，实现长期可持续发展。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加强监管和合作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通过政府、企业和社会的共同努力，加强工业产品质量安全监管，推动各方在质量安全管理方面的合作与交流。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工业产品质量安全现状分析：对当前工业产品质量安全状况进行全面梳理和分析，包括产品质量水平、质量安全事件、消费者投诉等方面。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可持续发展理念在工业产品质量安全中的应用：探讨如何将可持续发展理念融入工业产品质量安全管理中，包括产品设计、生产、销售和使用等各个环节。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工业产品质量安全月活动方案：详细介绍工业产品质量安全月的活动安排、宣传计划、参与单位及预期成果等。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监管及合作机制：阐述政府在工业产品质量安全监管方面的职责和作用，以及企业、社会组织和消费者在质量安全管理中的责任和角色。同时，探讨如何建立有效的合作机制，共同推动工业产品质量安全水平的提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国际形势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随着全球化进程的加速，工业产品质量安全问题已成为国际关注的焦点。各国纷纷加强法规标准建设，强化监管措施，提升工业产品质量安全水平。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国内形势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我国工业产品质量安全总体稳定，但部分领域和地区仍存在突出问题。政府和企业已采取一系列措施加强工业产品质量安全管理，提升产品质量水平。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616" r="1861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国内外工业产品质量安全形势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33" b="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监管力量不足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基层监管力量薄弱，监管手段单一，难以满足日益增长的工业产品质量安全监管需求。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法规标准体系不完善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部分领域法规标准缺失或滞后，导致工业产品质量安全监管存在漏洞。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企业主体责任不落实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部分企业质量安全意识不强，质量管理体系不健全，导致产品质量问题频发。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1637" r="1163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技术因素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新技术、新工艺不断涌现，对工业产品质量安全提出新的挑战。企业需要不断提升技术水平，适应市场需求。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经济因素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市场竞争激烈，部分企业为降低成本而忽视产品质量安全。政府应加强引导，推动企业树立正确的质量观念。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消费者对工业产品质量安全关注度不断提高，对企业和政府提出更高要求。企业和政府应加强与消费者的沟通，提升公众对工业产品质量安全的认知度和满意度。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可持续发展模式构建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强调环境友好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在产品设计和生产过程中，注重资源节约和环境保护，减少对环境的负面影响。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促进社会公正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关注产品质量安全对社会的影响，保障消费者权益，促进社会公正和和谐发展。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推动经济可持续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通过提高产品质量和安全性，增强企业竞争力，实现经济的可持续发展。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可持续发展理念在工业产品质量安全中的应用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适应市场需求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随着消费者对产品质量和安全性的要求不断提高，企业需要建立可持续发展的模式，以满足市场需求。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积极履行社会责任，关注产品质量和安全，有助于提升企业形象，增强品牌信誉。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应对国际竞争压力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在国际市场上，企业需要遵循国际标准和法规，建立可持续发展的模式，以应对激烈的国际竞争。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构建工业产品质量安全可持续发展模式的必要性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绿色生产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循环经济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社会共治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可持续发展模式的核心内容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9907" r="990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9718" b="971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9532" r="953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采用环保技术和清洁能源，减少生产过程中的污染和资源消耗，实现绿色生产。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通过废弃物回收和再利用，实现资源的有效利用和循环，降低对自然资源的依赖。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加强科技创新和研发投入，推动产品升级和换代，提高产品质量和安全性能。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政府、企业、消费者和社会组织共同参与产品质量安全治理，形成社会共治的良好局面。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https://d.book118.com/368133006056006032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2024-09-09T22:06:28.392</cp:lastPrinted>
  <dcterms:created xsi:type="dcterms:W3CDTF">2024-09-09T14:06:28Z</dcterms:created>
  <dcterms:modified xsi:type="dcterms:W3CDTF">2024-09-09T14:06:30Z</dcterms:modified>
</cp:coreProperties>
</file>