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06F709-828A-4B7A-9A8A-53FE465B3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F0D03A-88DE-4A00-9AB7-FE24B9C55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5D502F-5488-4284-95C4-1D87FDAE9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890AAB-7EF7-42FC-B525-1085DEE150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60BA18-D987-4E46-9AAA-40A0D298C2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0EFDA9-58A9-4E2C-816D-BC24DD90BD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60F5E6-03FF-4575-A6C2-587BC0E87C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A53EE0-3D56-44B1-97F1-2087DB893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122E6D-AECC-4C45-9828-E8EFA641C1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2BBB8D-5C8D-4D89-A791-527A0A64D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2E62F-4316-4D29-BD1E-2F1B4D18D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33065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财务管理之资本结构决策课件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资本结构决策概述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资本结构理论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资本结构决策方法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资本结构与企业绩效的关系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资本结构调整与优化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资本结构决策概述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资本结构是指企业各种资本的价值构成及其比例关系，是企业一定时期筹资组合的结果。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广义的资本结构是指企业全部资本的构成，包括权益资本和债务资本；狭义的资本结构是指权益资本与长期债务资本的比例关系。</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资本结构决策的重要性</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合理的资本结构有助于降低企业的融资成本，提高市场价值，同时也有助于优化治理结构，提升企业的整体竞争力。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资本结构决策是企业财务管理的重要内容之一，它直接影响到企业的融资成本、市场价值、治理结构等方面。</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行业特点</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不同行业的经营风险和资金需求不同，因此其资本结构也会有所不同。例如，重资产行业可能需要更多的债务融资来支持其固定资产投资。</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企业规模</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规模较大的企业通常需要更多的资金来维持其运营，因此可能会选择更多的债务融资。</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盈利能力</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盈利能力强的企业通常有更多的内部积累，因此可能会选择更少的债务融资。</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经营风险</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经营风险较高的企业通常会选择更多的债务融资，以降低股权融资的风险。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影响资本结构的因素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资本结构理论</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早期资本结构理论主要关注企业资本结构与企业价值之间的关系。</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该理论认为，通过合理安排负债和权益的比例，可以降低企业的资本成本，从而提高企业的市场价值。</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早期资本结构理论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7344" r="27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MM理论是现代资本结构理论的基石，它探讨了在不考虑税收和破产成本的情况下，企业的市场价值与其资本结构之间的关系。</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MM理论认为，企业的市场价值与其资本结构无关，即无论企业采用何种资本结构，其市场价值都保持不变。然而，这一理论忽略了税收和破产成本等现实因素的影响。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MM理论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权衡理论考虑了税收和破产成本对企业资本结构的影响，认为企业应该权衡负债的税收优惠和破产成本之间的利弊。</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该理论认为，企业应该选择一个最优的资本结构，以最大化企业的市场价值。在最优资本结构下，企业的税收优惠和破产成本之间达到平衡。</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权衡理论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信号传递理论</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信号传递理论认为，企业的资本结构可以向投资者传递有关企业质量的信息。</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该理论认为，投资者可以通过观察企业的资本结构来评估企业的经营状况和发展前景。企业可以通过选择合适的资本结构来传递积极的信号，提高企业的市场价值。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资本结构决策方法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资本成本比较法是通过比较不同资本结构的资本成本，选择资本成本最低的方案作为最优资本结构的方法。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首先，确定不同资本结构下的资本成本，这包括权益资本成本和债务资本成本。然后，通过比较这些资本成本，选择出资本成本最低的方案。这种方法基于的假设是，较低的资本成本将带来更大的企业价值。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资本成本比较法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每股收益无差别点法是通过分析不同资本结构下的每股收益，选择每股收益最大的方案作为最优资本结构的方法。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首先，计算不同资本结构下的预期每股收益。然后，比较这些每股收益，选择出每股收益最大的方案。这种方法基于的假设是，较高的每股收益将带来更大的企业价值。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每股收益无差别点法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https://d.book118.com/368133065076006043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2024-09-23T05:11:24.942</cp:lastPrinted>
  <dcterms:created xsi:type="dcterms:W3CDTF">2024-09-22T21:11:24Z</dcterms:created>
  <dcterms:modified xsi:type="dcterms:W3CDTF">2024-09-22T21:11:26Z</dcterms:modified>
</cp:coreProperties>
</file>