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3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D853E-AF6C-468E-8599-34D2B3054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AF629-9F64-4543-92AC-F5F8D3CE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A8E03-C538-44B6-9A66-E9BD4DAC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036B6-4878-49CE-82D8-B24A26343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18890-4C2A-450B-A69E-8756309CF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53A3A-44CB-49CB-8DF3-BF5FE63AF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5BB419-5ABE-4520-A3A1-88D8466FE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61D7C-0C9F-403B-A6A1-F250DA791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F5744-3945-4EF3-AC8D-C73E6FA0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CA760-3A17-4467-B850-23A71CEDF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304DD-1961-4919-9FDE-9A2F8C83A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04" r:id="rId2"/>
    <p:sldLayoutId id="2147485505" r:id="rId3"/>
    <p:sldLayoutId id="2147485506" r:id="rId4"/>
    <p:sldLayoutId id="2147485507" r:id="rId5"/>
    <p:sldLayoutId id="2147485508" r:id="rId6"/>
    <p:sldLayoutId id="2147485509" r:id="rId7"/>
    <p:sldLayoutId id="2147485510" r:id="rId8"/>
    <p:sldLayoutId id="2147485511" r:id="rId9"/>
    <p:sldLayoutId id="2147485512" r:id="rId10"/>
    <p:sldLayoutId id="214748551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3077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文化创意商业计划书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产品与服务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运营管理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87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文化创意产业的发展背景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项目所在地的文化创意产业现状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项目的目标市场及需求分析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项目的创新点和竞争优势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89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打造具有独特文化特色的商业项目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提升品牌知名度和影响力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吸引更多消费者，提高销售额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推动文化创意产业的发展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https://d.book118.com/368133077034006040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Calibri Light</vt:lpstr>
      <vt:lpstr>Office Theme</vt:lpstr>
      <vt:lpstr>文化创意商业计划书</vt:lpstr>
      <vt:lpstr>目录</vt:lpstr>
      <vt:lpstr>添加章节标题</vt:lpstr>
      <vt:lpstr>项目概述</vt:lpstr>
      <vt:lpstr>项目背景</vt:lpstr>
      <vt:lpstr>项目目标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2024-09-18T12:51:48.246</cp:lastPrinted>
  <dcterms:created xsi:type="dcterms:W3CDTF">2024-09-18T04:51:48Z</dcterms:created>
  <dcterms:modified xsi:type="dcterms:W3CDTF">2024-09-18T04:51:50Z</dcterms:modified>
</cp:coreProperties>
</file>