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09A4C-3476-4092-8AB8-81653914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9E102-29DC-40D0-9D46-E9318507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74A2-6281-4CD0-92A1-FE1F56A9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B55F-EF97-4664-96F2-5B1C1ACA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E79DD-31E6-4624-9DB3-5197396A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1856B-C6B3-427D-BC8F-693254F8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7CF9F-56C4-490C-B862-0C5840C14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B7EB7-6876-43BF-A6CD-38941EC6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F12CB-AD8D-4B3F-83A2-A13624992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F0363-10A8-4A42-AF71-ADD32820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F0AA1-A9BC-4858-8025-ACFA6A47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4057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《人品态度和能力》PPT课件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态度的决定性作用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能力的提升与培养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人品、态度与能力的关系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如何平衡人品、态度和能力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人品的重要性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人品对个人生活的影响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良好的人品能够赢得他人的信任和尊重，有助于建立和维持健康的人际关系。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提升个人魅力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人品优秀的人通常更有吸引力和魅力，更容易获得他人的认可和喜爱。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在个人生活中，良好的人品有助于培养积极向上的心态和行为习惯，促进个人的成长和发展。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在职场中，人品优秀的人更有可能获得晋升和成功的机会，因为他们的品质赢得了同事和领导的信任。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良好的人品有助于团队成员之间的信任和合作，从而提高整个团队的效率和绩效。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540" r="354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885" r="68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一个拥有良好人品的员工能够为企业树立良好的形象，提升企业的品牌价值和知名度。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人品在工作中的价值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人品优秀的人通常具有良好的道德观念和社会责任感，他们的行为有助于促进社会的和谐与稳定。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一个拥有高尚人品的人能够成为社会的楷模和榜样，引领社会的道德风尚和价值观念。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在社会发展进程中，人品优秀的人往往能够发挥积极的作用，推动社会的进步和发展。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人品对社会的影响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态度的决定性作用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拥有积极态度的人通常更有动力去学习、探索和尝试新事物，从而促进个人成长和提升。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消极的态度可能导致缺乏自信、动力和毅力，从而限制个人的发展和潜力。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态度对个人发展的影响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消极态度阻碍个人发展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积极态度促进个人成长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积极态度促进团队协作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一个拥有积极态度的团队成员能够激发团队士气，增强团队凝聚力，促进团队协作。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消极态度影响团队协作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消极的态度可能导致团队成员之间产生矛盾和冲突，影响团队协作和效率。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态度对团队协作的影响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积极的工作态度有助于提高工作效率和质量，推动工作目标的顺利实现。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积极态度提高工作绩效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消极的态度可能导致工作动力不足、缺乏责任心和执行力，从而降低工作绩效。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消极态度降低工作绩效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态度对工作绩效的影响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能力的提升与培养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https://d.book118.com/368134057031006031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2024-09-08T01:09:08.260</cp:lastPrinted>
  <dcterms:created xsi:type="dcterms:W3CDTF">2024-09-07T17:09:08Z</dcterms:created>
  <dcterms:modified xsi:type="dcterms:W3CDTF">2024-09-07T17:09:10Z</dcterms:modified>
</cp:coreProperties>
</file>