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378443-4C70-46E2-A51D-A12DE28FDE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DC47FC-E93E-4256-B29F-5B8E096735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4ACCB8-AD3F-44A2-ADA4-A70C063E8D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BAA55A-89F9-4578-B9E8-2B0D1C684B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C55917-85AD-4B30-9CC7-1FF61058E6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53949E-5F93-4898-90F3-214D90A147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6FB8BB-7BF9-486A-859E-788D73A841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E89470-7D76-43D5-885D-37C53DFB11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DE6E53-CEA4-42B3-9982-C681DF2587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9FAA78-35C9-41DC-937F-2CB23A9B96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48BF68-3ECB-4CA1-8411-14B415BE65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8134066027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智慧政务十大品牌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5421" y="4206240"/>
            <a:ext cx="24003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89655" y="4206240"/>
            <a:ext cx="272415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2023-11-30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智慧政务概述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智慧政务品牌排名及介绍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智慧政务品牌成功案例分享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智慧政务品牌展望与未来趋势分析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智慧政务概述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088" r="1308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智慧政务的定义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智慧政务是指依托先进的信息技术和管理方法，将政府管理和服务进行智能化、网络化、信息化和数字化，从而提升政府治理效能和服务水平。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智慧政务的实现需要政府各部门之间的数据共享、流程优化和协同工作，以及面向公众提供个性化、便捷的政务服务。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智慧政务的发展经历了多个阶段，从早期的数字化办公到后来的电子政务，再到现在的智慧政务，每个阶段都有不同的特点和成果。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在智慧政务阶段，大数据、云计算、人工智能等先进技术的应用越来越广泛，政府管理和服务更加智能化、高效化，公众对政府工作的满意度也得到了提高。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智慧政务的发展历程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934125"/>
            <a:ext cx="2708226" cy="377919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提高政府治理效能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642414" y="3056650"/>
            <a:ext cx="2708226" cy="367030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提供优质公共服务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2654004" y="4162996"/>
            <a:ext cx="2696636" cy="413850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增强政府透明度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596324" y="5312610"/>
            <a:ext cx="2754316" cy="367030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促进社会和谐发展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智慧政务的核心价值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5590556" y="2936787"/>
            <a:ext cx="4962525" cy="582295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智慧政务可以面向公众提供个性化、便捷的政务服务，从而满足公众的多样化需求，提高公众的满意度。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5590556" y="4059741"/>
            <a:ext cx="4962525" cy="582295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智慧政务可以通过信息公开、数据共享等方式，增强政府的透明度，从而提高公众对政府的信任度。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5590556" y="5182247"/>
            <a:ext cx="4962525" cy="582295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智慧政务可以通过智能化、高效化的管理和服务，促进社会和谐发展，提高社会的整体福祉。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5590556" y="1803301"/>
            <a:ext cx="4962525" cy="582295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智慧政务可以通过数据共享、流程优化等方式，提高政府各部门之间的协同效率，从而提高政府治理效能。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智慧政务品牌排名及介绍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服务特点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腾讯云政务注重用户体验和数据安全，致力于打造安全、高效、便捷的智慧政务服务。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成功案例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在多个城市和领域，腾讯云政务提供了智慧政务解决方案，并取得了显著的成效。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品牌介绍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腾讯云政务依托腾讯的技术和平台优势，提供全面的智慧政务解决方案，包括政务云计算、大数据、人工智能等领域。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第一名：腾讯云政务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品牌介绍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阿里云政务依托阿里的技术和平台优势，提供全面的智慧政务解决方案，包括政务云计算、大数据、人工智能等领域。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服务特点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阿里云政务注重数据分析和智能化应用，致力于打造智能化、高效化、便捷化的智慧政务服务。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成功案例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在多个城市和领域，阿里云政务提供了智慧政务解决方案，并取得了显著的成效。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第二名：阿里云政务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成功案例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在多个城市和领域，华为云政务提供了智慧政务解决方案，并取得了显著的成效。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品牌介绍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华为云政务依托华为的技术和平台优势，提供全面的智慧政务解决方案，包括政务云计算、大数据、人工智能等领域。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服务特点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华为云政务注重数据安全和系统稳定性，致力于打造安全、可靠、高效的智慧政务服务。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第三名：华为云政务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518246" y="3031027"/>
            <a:ext cx="1788760" cy="673166"/>
          </a:xfrm>
          <a:custGeom>
            <a:rect l="l" t="t" r="r" b="b"/>
            <a:pathLst>
              <a:path w="1400" h="527">
                <a:moveTo>
                  <a:pt x="0" y="108"/>
                </a:moveTo>
                <a:lnTo>
                  <a:pt x="837" y="527"/>
                </a:lnTo>
                <a:lnTo>
                  <a:pt x="1400" y="332"/>
                </a:lnTo>
                <a:lnTo>
                  <a:pt x="281" y="0"/>
                </a:lnTo>
                <a:lnTo>
                  <a:pt x="0" y="10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735450" y="3096651"/>
            <a:ext cx="2091473" cy="876386"/>
          </a:xfrm>
          <a:custGeom>
            <a:rect l="l" t="t" r="r" b="b"/>
            <a:pathLst>
              <a:path w="1698" h="710">
                <a:moveTo>
                  <a:pt x="1002" y="710"/>
                </a:moveTo>
                <a:lnTo>
                  <a:pt x="1698" y="366"/>
                </a:lnTo>
                <a:lnTo>
                  <a:pt x="591" y="0"/>
                </a:lnTo>
                <a:lnTo>
                  <a:pt x="0" y="202"/>
                </a:lnTo>
                <a:lnTo>
                  <a:pt x="1002" y="71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893380" y="3977271"/>
            <a:ext cx="4191413" cy="1771824"/>
          </a:xfrm>
          <a:custGeom>
            <a:rect l="l" t="t" r="r" b="b"/>
            <a:pathLst>
              <a:path w="3282" h="1388">
                <a:moveTo>
                  <a:pt x="0" y="332"/>
                </a:moveTo>
                <a:lnTo>
                  <a:pt x="1065" y="869"/>
                </a:lnTo>
                <a:lnTo>
                  <a:pt x="177" y="1388"/>
                </a:lnTo>
                <a:lnTo>
                  <a:pt x="3283" y="1388"/>
                </a:lnTo>
                <a:lnTo>
                  <a:pt x="2529" y="96"/>
                </a:lnTo>
                <a:lnTo>
                  <a:pt x="1981" y="414"/>
                </a:lnTo>
                <a:lnTo>
                  <a:pt x="685" y="0"/>
                </a:lnTo>
                <a:lnTo>
                  <a:pt x="0" y="332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H="1" flipV="1">
            <a:off x="2921288" y="2643640"/>
            <a:ext cx="827699" cy="453011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3748986" y="3704194"/>
            <a:ext cx="1665980" cy="1043620"/>
          </a:xfrm>
          <a:prstGeom prst="line">
            <a:avLst/>
          </a:prstGeom>
          <a:ln w="6350">
            <a:solidFill>
              <a:schemeClr val="accent2"/>
            </a:solidFill>
            <a:prstDash val="solid"/>
            <a:tail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7633452" y="3367611"/>
            <a:ext cx="1134645" cy="857334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tailEnd type="triangle" w="lg" len="lg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2294693" y="4747814"/>
            <a:ext cx="1953876" cy="24574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88616" y="1619074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品牌介绍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432271" y="4185805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服务特点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940247" y="1852437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成功案例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第四名：科大讯飞智慧政务</a:t>
              </a:r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412392" y="1951830"/>
            <a:ext cx="2362200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科大讯飞智慧政务依托科大讯飞的技术和平台优势，提供全面的智慧政务解决方案，包括语音识别、自然语言处理等领域。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156046" y="4599597"/>
            <a:ext cx="2362200" cy="21717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科大讯飞智慧政务注重语音技术和人工智能应用，致力于打造智能化、高效化、便捷化的智慧政务服务。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8903838" y="2197963"/>
            <a:ext cx="2361910" cy="187379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在多个城市和领域，科大讯飞智慧政务提供了智慧政务解决方案，并取得了显著的成效。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https://d.book118.com/368134066027006024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2024-08-31T03:53:29.235</cp:lastPrinted>
  <dcterms:created xsi:type="dcterms:W3CDTF">2024-08-30T19:53:29Z</dcterms:created>
  <dcterms:modified xsi:type="dcterms:W3CDTF">2024-08-30T19:53:31Z</dcterms:modified>
</cp:coreProperties>
</file>