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08473D-722A-4217-9C37-0850ED691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5AB93F-28C3-4132-92C2-6BB555B5B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E47C7B-3EBC-49CC-B0F3-D82A1FADA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CE9A2C-CBB3-44AF-8F6D-99AEF4C1E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7BF65D-86B2-46ED-9CE5-6819D8C91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66645B-2CC7-45AF-AD55-CE3F81466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E887F0-056A-46A1-8D75-E0F5453B8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E688AC-693F-40EC-8D9A-4B2CEFD80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2C3D76-0E39-4DF2-8962-79610C413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AD61D2-2449-42D4-89C7-5DBB4FA76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68BADF-0B1C-4543-9E30-BC31A8FA8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13504701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书法特色教育工作总结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书法特色教育工作内容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书法特色教育工作成果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书法特色教育工作中的不足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书法特色教育工作的反思与展望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传承和弘扬中华优秀传统文化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书法作为中国传统文化的重要组成部分，具有深厚的历史底蕴和艺术价值。通过书法特色教育，可以引导学生了解和热爱传统文化，增强文化自信。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提高学生审美素养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书法教育不仅教授书写技巧，更重要的是培养学生的审美能力和艺术素养。通过欣赏和创作书法作品，学生可以感受到书法的韵律美、结构美和意境美，提升审美水平。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书法特色教育注重学生的实践操作和艺术体验，可以锻炼学生的手眼协调能力、观察力和创造力。同时，书法创作过程中的静心、专注和坚持也有助于培养学生的良好学习习惯和意志品质。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教育教学成果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汇报在书法特色教育方面取得的教学成果，包括学生的书写水平、审美能力、文化素养等方面的提升情况。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介绍学校在书法师资队伍建设方面的措施和成效，包括教师的选拔、培训、激励机制等。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汇报学校在书法课程建设和教学改革方面的探索和实践，包括课程体系的完善、教学方法的创新、评价体系的改革等。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阐述书法特色教育对校园文化建设和社会影响的积极作用，包括校园书法氛围的营造、书法活动的丰富多样以及学校书法教育在社会上的认可度和影响力。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师资队伍建设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课程建设和教学改革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校园文化建设和社会影响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书法特色教育工作内容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根据学生的年龄、学习基础等因素，制定明确、具体、可操作的书法教学目标。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确定教学目标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安排教学内容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制定教学进度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根据教学目标，选择适合学生的书法教学内容，包括笔画、结构、章法等方面的知识和技能。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根据学生的实际情况和教学要求，合理安排教学进度，确保教学计划的顺利实施。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制定书法教学计划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根据教学目标和教学内容，选择适合的书法碑帖、理论书籍等作为教材。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确定教材内容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按照由浅入深、循序渐进的原则，编排教材内容，形成完整的教材体系。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编排教材结构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用简洁明了、通俗易懂的语言，撰写教材文字，帮助学生理解和掌握书法知识和技能。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撰写教材文字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编写书法教材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按照教学计划，组织学生进行课堂教学，引导学生认真听讲、积极思考、勤于练习。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组织课堂教学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组织学生参加书法比赛、展览等课外活动，提高学生的书法水平和综合素质。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开展课外活动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250" r="1525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针对学生在学习中遇到的问题和困难，及时进行辅导和答疑，帮助学生解决问题、提高学习效果。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加强辅导与答疑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开展书法教学活动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书法特色教育工作成果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62" b="13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学生书法水平提高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书写技能提升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通过专业指导和大量练习，学生的书写技能得到显著提高，笔画更加流畅自然，结构更加严谨美观。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书法知识掌握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学生深入了解了书法的历史、理论和技法，对书法的认识和理解更加全面深刻。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创作能力提升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学生不仅能够临摹经典作品，还能够进行创作，表达自己的思想和情感，展现出较高的艺术素养。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https://d.book118.com/368135047012006046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2024-09-26T20:11:43.494</cp:lastPrinted>
  <dcterms:created xsi:type="dcterms:W3CDTF">2024-09-26T12:11:43Z</dcterms:created>
  <dcterms:modified xsi:type="dcterms:W3CDTF">2024-09-26T12:11:45Z</dcterms:modified>
</cp:coreProperties>
</file>