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3E90B-BDEE-4E02-B7CC-90FE8618F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90A3FF-AFE2-44B5-B5C4-E7243FF64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0CEBF-EA52-4461-8890-1092F6BB1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07AF78-21A3-4F57-86BF-DC38DC8F7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6FCBD7-DFFF-477D-89D2-215BED660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B2EB45-CE35-43E8-82D4-88D4F791D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83E4FB-5454-41A5-B156-C7B45055D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C3247-26D1-4E7C-B166-358A58E55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0389E2-FBBA-4B25-BCF2-1D94EA1C1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0F129-3DB1-4441-89A8-3F9962134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0A2BF-A42D-47FB-95EA-F509AB4E2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3602105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国有企业如何走出高质量发展新路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306628"/>
            <a:ext cx="2148230" cy="13240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6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709985"/>
            <a:ext cx="4991100" cy="3857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国有企业现状分析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高质量发展路径探索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国有企业改革深化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政府支持与监管强化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国有企业社会责任担当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国有企业现状分析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国际竞争力分析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资源整合能力不足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国有企业在资源整合、技术创新、市场开拓等方面相对落后，缺乏对全球资源的有效整合和利用。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管理体制待完善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国有企业的管理体制和运营机制相对滞后，缺乏灵活性和创新性，制约了企业的高质量发展。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总体国际竞争力较弱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国有企业在全球范围内的竞争力相对较弱，与国际先进企业相比存在较大差距。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rcRect t="10333" b="10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国有企业的研发经费投入相对较少，缺乏对新技术、新产品的研发支持。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创新能力评价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6208" b="6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创新投入不足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国有企业缺乏高素质的研发人才，技术创新和产品创新能力较弱。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创新人才短缺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国有企业的科技创新成果转化能力相对较弱，缺乏市场应用和商业化运作。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创新成果转化困难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0526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对社会发展的贡献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国有企业对中国的经济、社会和科技发展做出了重要贡献，是国家战略实施的重要力量。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行业地位与贡献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4950526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重要支柱产业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国有企业在中国经济中占据重要地位，是国民经济发展的重要支柱产业。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4950526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政府支持与政策优惠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国有企业享受政府支持和政策优惠，有利于企业的发展和转型升级。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高质量发展路径探索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通过提高研发经费在营业收入中的占比，增强技术创新能力。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加大研发投入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与企业、高校和研究机构合作，建立产学研一体化研发平台，提高研发效率。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建设研发平台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通过内部培训、人才引进等方式，培养一批具有创新精神和能力的技术人才。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培养创新人才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制定创新奖励政策，对在技术创新方面取得突出成绩的员工给予奖励。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完善激励机制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提升自主创新能力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226" y="142703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优化产业结构升级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通过并购、重组等方式，将资源向高附加值、高技术含量的产业倾斜，提高产业层次。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调整产业结构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873179" y="164120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升级传统产业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培育新兴产业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873179" y="4172757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加强产业协同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对传统产业进行技术改造和设备更新，提高产品质量和竞争力。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加大对新兴产业的扶持力度，培育新的经济增长点。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发挥产业链优势，加强上下游企业之间的协同合作。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8225403" y="2117368"/>
            <a:ext cx="516874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加强品牌建设与市场开拓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强化品牌意识，制定品牌发展战略。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867708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提高品牌意识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853788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通过广告、促销等方式，提高品牌知名度和美誉度。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665449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加强品牌营销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通过线上线下渠道，拓展市场份额，提高市场占有率。</a:t>
            </a:r>
          </a:p>
        </p:txBody>
      </p:sp>
      <p:sp>
        <p:nvSpPr>
          <p:cNvPr id="37" name="AutoShape 3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867708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sp>
        <p:nvSpPr>
          <p:cNvPr id="39" name="AutoShape 3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与国际知名企业合作，引进先进技术和管理经验，提升品牌国际竞争力。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665449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加强国际合作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推进绿色低碳发展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8382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通过采用节能技术和设备，降低能源消耗和排放量。</a:t>
            </a:r>
          </a:p>
        </p:txBody>
      </p:sp>
      <p:sp>
        <p:nvSpPr>
          <p:cNvPr id="27" name="AutoShape 27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8382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低碳发展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推广低碳技术，如清洁能源、碳捕获和储存技术等，降低碳排放量。</a:t>
            </a:r>
          </a:p>
        </p:txBody>
      </p:sp>
      <p:sp>
        <p:nvSpPr>
          <p:cNvPr id="34" name="AutoShape 34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8382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循环经济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推行循环经济发展模式，实现资源的高效利用和循环利用。</a:t>
            </a:r>
          </a:p>
        </p:txBody>
      </p:sp>
      <p:sp>
        <p:nvSpPr>
          <p:cNvPr id="38" name="AutoShape 38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8382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环保产业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加大对环保产业的投资力度，发展环保产业，推动经济绿色转型。</a:t>
            </a:r>
          </a:p>
        </p:txBody>
      </p:sp>
      <p:sp>
        <p:nvSpPr>
          <p:cNvPr id="42" name="AutoShape 42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国有企业改革深化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https://d.book118.com/368136021054006036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F9BDE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2024-09-15T16:46:26.411</cp:lastPrinted>
  <dcterms:created xsi:type="dcterms:W3CDTF">2024-09-15T08:46:26Z</dcterms:created>
  <dcterms:modified xsi:type="dcterms:W3CDTF">2024-09-15T08:46:28Z</dcterms:modified>
</cp:coreProperties>
</file>