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66699-2C03-424E-B2D9-C8BA4C42F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3C1AD-1230-436C-988F-D7DDC4AA0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B4D29-186F-4603-980A-D33916A7F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EDD74-75EF-4528-9C7C-1312E76C8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28FFCB-E25B-4C32-88BD-19ED29E2B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92DC97-89AA-407C-9DA6-E18A36A49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0FCF3A-14A8-46C5-A3F3-DC30D0DDE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0CAC6-E6C8-4DA9-A725-610FC9D11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6C2F0-7181-4AC1-A13B-1C8E91472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1A30B-44EE-4200-B0C8-E50A1FCE9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31C9E-A75F-430F-9585-6BBAE7102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36023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5444307" y="-2631176"/>
            <a:ext cx="10526311" cy="10526311"/>
          </a:xfrm>
          <a:prstGeom prst="ellipse">
            <a:avLst/>
          </a:prstGeom>
          <a:gradFill>
            <a:gsLst>
              <a:gs pos="0">
                <a:schemeClr val="accent1">
                  <a:alpha val="15000"/>
                </a:schemeClr>
              </a:gs>
              <a:gs pos="100000">
                <a:schemeClr val="accent1">
                  <a:alpha val="15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5358083" y="-2790347"/>
            <a:ext cx="10304420" cy="10304420"/>
          </a:xfrm>
          <a:prstGeom prst="ellipse">
            <a:avLst/>
          </a:prstGeom>
          <a:gradFill>
            <a:gsLst>
              <a:gs pos="0">
                <a:schemeClr val="dk2">
                  <a:alpha val="100000"/>
                  <a:lumMod val="75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81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钢丝绳索具竞争格局分析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7666886" y="4182849"/>
            <a:ext cx="181662" cy="1816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31647" y="4189337"/>
            <a:ext cx="168686" cy="168686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83432" y="4195825"/>
            <a:ext cx="155710" cy="155710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412498" y="4202313"/>
            <a:ext cx="142734" cy="142734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638331" y="4208801"/>
            <a:ext cx="129759" cy="12975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91004" y="4261488"/>
            <a:ext cx="1963764" cy="24384"/>
          </a:xfrm>
          <a:prstGeom prst="rect">
            <a:avLst/>
          </a:prstGeom>
          <a:gradFill>
            <a:gsLst>
              <a:gs pos="0">
                <a:schemeClr val="accent3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1307391" y="332232"/>
            <a:ext cx="518849" cy="439067"/>
            <a:chOff x="11307391" y="332232"/>
            <a:chExt cx="518849" cy="439067"/>
          </a:xfrm>
        </p:grpSpPr>
        <p:sp>
          <p:nvSpPr>
            <p:cNvPr id="12" name="AutoShape 12"/>
            <p:cNvSpPr/>
            <p:nvPr/>
          </p:nvSpPr>
          <p:spPr>
            <a:xfrm>
              <a:off x="11307391" y="332232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736478" y="332232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1346376" y="332232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1307391" y="508550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1736478" y="508550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1346376" y="508550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1307391" y="684869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1736478" y="684869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1346376" y="684869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989135" y="-2740904"/>
            <a:ext cx="9783198" cy="9783198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技术实力对比分析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营销策略与渠道对比分析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钢丝绳索具是以钢丝为原料，通过加工工艺制成，用于吊装、牵引、稳定等作用的器具。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根据使用场景和功能，钢丝绳索具可分为多种类型，如吊装索具、牵引索具、稳定索具等。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钢丝绳索具的定义与分类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20世纪初，钢丝绳索具开始应用于建筑、采矿等领域。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起始阶段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20世纪中叶，随着工业化进程的加速，钢丝绳索具行业得到了快速发展。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近年来，随着技术的不断进步和应用领域的拓展，钢丝绳索具行业逐渐进入成熟阶段。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钢丝绳索具行业的发展历程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19" r="24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直接市场规模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根据市场调研数据，近年来全球钢丝绳索具行业的市场规模持续增长，预计未来几年将继续保持增长态势。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间接市场规模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钢丝绳索具行业的发展也带动了相关产业的发展，如钢铁行业、机械制造业等。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钢丝绳索具行业的市场规模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钢丝绳索具行业主要竞争者包括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8874" y="118319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江苏共昌轧辊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山东泰丰索具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75694" y="4221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主要竞争者分析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854207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安徽泰恒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4070145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天津新伟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97855" y="5008782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这些企业规模较大，拥有较强的研发和生产能力，在品牌、营销、服务等方面也具备优势。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69006" y="3023683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河北永年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15218" y="93935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市场份额分布情况</a:t>
            </a:r>
          </a:p>
        </p:txBody>
      </p:sp>
      <p:sp>
        <p:nvSpPr>
          <p:cNvPr id="23" name="Freeform 23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75049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根据钢丝绳索具行业市场份额分布情况来看</a:t>
            </a:r>
          </a:p>
        </p:txBody>
      </p:sp>
      <p:sp>
        <p:nvSpPr>
          <p:cNvPr id="28" name="Freeform 2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887964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河北永年和天津新伟分别占据了约10%的市场份额，位居第四和第五。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46021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山东泰丰索具占据了约20%的市场份额，位居第一；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116992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江苏共昌轧辊和安徽泰恒分别占据了约15%的市场份额，位居第二和第三；</a:t>
            </a:r>
          </a:p>
        </p:txBody>
      </p:sp>
      <p:sp>
        <p:nvSpPr>
          <p:cNvPr id="43" name="Freeform 43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竞争优劣势分析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山东泰丰索具在产品质量、品牌知名度、营销网络等方面具备优势，且注重技术创新和产品研发，能够满足不同客户的需求；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江苏共昌轧辊和安徽泰恒在生产规模、技术水平、成本控制等方面具备优势，且拥有较强的市场竞争力；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911" b="1191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河北永年和天津新伟在生产成本、地域优势等方面具备优势，但相对而言在品牌、营销等方面处于劣势地位。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8005" b="800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产品与服务对比分析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92" r="18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钢丝绳索具类型丰富，包括普通钢丝绳、不锈钢钢丝绳、磷化涂层钢丝绳等，各种类型具有不同的特点和适用场景。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通钢丝绳价格低廉，应用广泛，但耐腐蚀性能和使用寿命相对较短；不锈钢钢丝绳具有较好的耐腐蚀性和强度，适用于高强度和恶劣环境下的应用；磷化涂层钢丝绳则具有较好的耐磨性和耐腐蚀性，且使用寿命较长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产品类型与特点对比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钢丝绳索具广泛应用于建筑、港口、矿山、船舶等领域，不同领域对产品的需求和应用特点各不相同。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领域需要承受较大的拉力和压力，对钢丝绳索具的强度和承载能力要求较高；港口领域则需要承受较大的冲击和弯曲，对产品的耐磨性和耐疲劳性要求较高；矿山和船舶领域则对产品的安全性和可靠性要求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产品应用领域对比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https://d.book118.com/368136023054006036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2024-09-15T16:46:26.500</cp:lastPrinted>
  <dcterms:created xsi:type="dcterms:W3CDTF">2024-09-15T08:46:26Z</dcterms:created>
  <dcterms:modified xsi:type="dcterms:W3CDTF">2024-09-15T08:46:28Z</dcterms:modified>
</cp:coreProperties>
</file>