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3051D-49CD-43B0-B3E2-0D72B8C32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01763-B614-4088-B6E8-898D01B02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BBC22-6FBF-4C10-B7DF-AAA1778ED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C45ED-2A06-4447-BD68-BE1E5836B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9DBA4E-57D6-480C-BDD1-5D644BEAA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D915B3-0E6A-45CB-88B9-25437324B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4ED968-101A-4E68-9D00-CC3D15985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870AA-CFD9-4B66-A62A-0D3CFBDCB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93F24-E9E1-4C5D-AE35-FB9854315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D31EF-B6AC-4322-B8E5-E6325A52E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51A40-ED0C-484A-8BE7-D5E45FEF7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400400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《制冷仿真软件》ppt课件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制冷仿真软件简介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制冷仿真软件的基本原理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制冷仿真软件的常用模块与功能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制冷仿真软件的实际应用案例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制冷仿真软件的优缺点与未来发展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制冷仿真软件的实际操作与使用技巧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制冷仿真软件简介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制冷仿真软件是一种用于模拟制冷系统性能和行为的计算机软件。它通过数学模型和算法，对制冷系统的各个部件和运行过程进行模拟和分析，以预测和优化系统的性能。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通过图形界面展示制冷系统的运行状态和参数，方便用户理解和分析。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通过对制冷系统性能的模拟和分析，帮助用户优化系统设计和运行参数，提高系统效率。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能够快速准确地模拟制冷系统的性能，减少实验和测试的时间和成本。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制冷仿真软件的应用领域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制冷系统设计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制冷仿真软件可用于制冷系统的初步设计和优化，帮助设计师预测系统的性能和行为。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能效评估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对制冷系统的能效进行评估，帮助用户制定节能减排的方案。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故障诊断与修复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通过模拟制冷系统的运行状态，找出系统故障的原因，为修复和改进提供依据。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新技术研究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通过模拟制冷系统的性能，对新技术的可行性和效果进行评估和验证。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引入人工智能和机器学习技术，提高制冷仿真软件的智能化水平，使其能够自动进行系统性能的预测和优化。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多物理场耦合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将多个物理场（如热力学、流体动力学、化学反应等）进行耦合，对复杂制冷系统进行更精确的模拟和分析。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云平台与大数据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利用云平台和大数据技术，实现制冷仿真软件的分布式计算和数据共享，提高计算效率和精度。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制冷仿真软件的发展趋势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制冷仿真软件的基本原理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热力学第一定律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阐述了能量守恒的原理，即系统能量的变化等于输入和输出的能量之差。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热力学第二定律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揭示了热力过程的方向性，即自发过程总是向着熵增加的方向进行。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热力学第三定律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规定了绝对零度不能达到的原理，即任何温度下物质都会向外界放热。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热力学基础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物质内部热量传递的方式，与物质的导热系数和温度梯度有关。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流体中由于温度差异引起的热量传递，包括自然对流和强制对流。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物体通过电磁波传递能量的方式，与物体的发射率和周围环境有关。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传热学基础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研究流体在静止状态下的压力和平衡规律。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流体静力学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研究流体在一个方向上流动的规律，如管内流动。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一维流动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研究流体在两个方向上流动的规律，如流体在容器内的流动。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二维流动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流体动力学基础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制冷仿真软件的常用模块与功能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支持多种流体模型，如牛顿流体、非牛顿流体等，以满足不同流体特性的模拟需求。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流体模型选择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模拟流体在制冷系统中的流动特性，如流速、压力、温度等。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流动特性模拟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模拟流体与制冷系统间的热交换和物质传递过程。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流体传热传质模拟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流体流动模块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热力学参数计算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根据输入的流体和制冷剂参数，计算制冷系统的热力学性能参数。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热力学过程模拟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模拟制冷系统中的蒸发、冷凝等热力学过程。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能量平衡计算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确保系统中的能量平衡，以准确模拟制冷系统的运行状态。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热力学计算模块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实时监控制冷系统的运行状态，并根据需要进行调整和控制。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控制策略选择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支持多种控制策略，如PID控制、模糊控制等。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系统参数优化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通过控制系统模块，对制冷系统参数进行优化，以提高系统性能和效率。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控制系统模块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https://d.book118.com/368140040027006031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2024-09-08T00:21:47.373</cp:lastPrinted>
  <dcterms:created xsi:type="dcterms:W3CDTF">2024-09-07T16:21:47Z</dcterms:created>
  <dcterms:modified xsi:type="dcterms:W3CDTF">2024-09-07T16:21:49Z</dcterms:modified>
</cp:coreProperties>
</file>