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EF38D-AE91-48FF-BD52-60A272EDA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A158C-981A-40D8-8A6C-6657D75C6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E1EBC-AA21-422A-B5A4-BEFE88C28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C23DEF-13C1-433B-8DD2-2E1BB2951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F7B7D3-63DE-4FB6-9410-995417193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240A6A-8EDD-4360-B2F3-8625144E9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BD8431-1F45-40E5-8B53-D545EB098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D80C8C-1E4B-4B92-8D0A-50129F8A3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471487-E914-425A-BEC6-F4BFFED07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D2397-6C38-40BC-ACD6-9CE0DA747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551A7-A818-4097-A810-A56FB186F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40075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现代教育技术应用课件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现代教育技术概述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多媒体技术在教育中的应用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网络技术在教育中的应用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人工智能技术在教育中的应用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虚拟现实技术在教育中的应用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现代教育技术挑战与未来发展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现代教育技术概述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现代教育技术是指运用现代教育理论和现代信息技术，通过对教与学过程和教与学资源的设计、开发、利用、评价和管理，以实现教学优化的理论与实践。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现代教育技术经历了从视听教育、计算机辅助教学、多媒体教学到网络教育等多个发展阶段，不断推动着教育领域的变革与进步。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现代教育技术具有数字化、网络化、智能化和多媒体化等特点，使得教育资源更加丰富、教学手段更加多样、教学效果更加显著。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现代教育技术能够激发学生的学习兴趣和主动性，提高教学效果和质量；同时，它还能够促进教育公平，缩小地域和城乡之间的教育差距，推动教育的普及和均衡发展。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应用领域与前景展望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现代教育技术已经广泛应用于各级各类教育和培训领域，包括基础教育、高等教育、职业教育、继续教育等。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信息技术的不断发展和进步，现代教育技术将在未来教育中发挥更加重要的作用。未来教育将更加注重学生的个性化发展、自主学习和终身学习，现代教育技术将为实现这些目标提供更加有力的支持和保障。同时，随着人工智能、大数据等技术的不断发展，现代教育技术也将不断创新和发展，为教育事业注入新的活力和动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前景展望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多媒体技术在教育中的应用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308" b="83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286" b="182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多媒体技术基本原理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媒体类型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文本、图像、音频、视频、动画等。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多媒体技术特点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集成性、交互性、实时性、数字化。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多媒体数据压缩技术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减少存储空间占用，提高传输效率。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课件设计原则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教育性、科学性、技术性、艺术性相统一。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课件制作流程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需求分析、教学设计、素材准备、系统集成、测试评价。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课件制作工具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PowerPoint、Flash、Authorware等。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课件制作方法与技巧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小学语文《桂林山水》课件，通过多媒体技术呈现桂林山水的美丽景色，激发学生的学习兴趣。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初中物理《光的折射》课件，利用动画演示光的折射现象，帮助学生理解抽象的物理概念。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高中历史《鸦片战争》课件，结合多媒体技术展示历史背景、战争过程和影响，增强学生的历史体验感。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典型案例分析及启示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网络技术在教育中的应用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将各类教育资源进行数字化处理，便于网络传输和共享，提高教育资源的利用效率。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教育资源数字化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通过网络技术将不同地域、不同学科的教育资源进行整合，形成一个统一的教育资源平台，方便用户查找和使用。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教育资源整合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借助网络技术，实现教育资源的跨地区、跨学校共享，缩小教育资源分配不均的差距，促进教育公平。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教育资源共享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网络教育资源整合与共享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学习管理系统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建立学习管理系统，对学生的在线学习情况进行跟踪和管理，包括学习进度、作业提交、成绩评定等。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在线课程开发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利用网络技术，开发适合在线学习的课程，包括视频教程、在线直播、互动课程等，满足学生多样化的学习需求。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在线学习社区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打造在线学习社区，为学生提供交流互动的平台，促进知识分享和合作学习。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0" r="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11" b="1611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333" r="16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在线学习平台建设与运营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https://d.book118.com/368140075003006042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2024-09-20T23:12:26.234</cp:lastPrinted>
  <dcterms:created xsi:type="dcterms:W3CDTF">2024-09-20T15:12:26Z</dcterms:created>
  <dcterms:modified xsi:type="dcterms:W3CDTF">2024-09-20T15:12:28Z</dcterms:modified>
</cp:coreProperties>
</file>