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4098" name="页眉占位符 1"/>
          <p:cNvSpPr/>
          <p:nvPr>
            <p:ph type="hdr" sz="quarter"/>
          </p:nvPr>
        </p:nvSpPr>
        <p:spPr>
          <a:xfrm>
            <a:off x="0" y="0"/>
            <a:ext cx="2971800" cy="458788"/>
          </a:xfrm>
          <a:prstGeom prst="rect">
            <a:avLst/>
          </a:prstGeom>
          <a:noFill/>
          <a:ln w="9525">
            <a:noFill/>
          </a:ln>
        </p:spPr>
        <p:txBody>
          <a:bodyPr lIns="91440" tIns="45720" rIns="91440" bIns="45720"/>
          <a:lstStyle/>
          <a:p>
            <a:pPr lvl="0"/>
          </a:p>
        </p:txBody>
      </p:sp>
      <p:sp>
        <p:nvSpPr>
          <p:cNvPr id="4099" name="日期占位符 2"/>
          <p:cNvSpPr/>
          <p:nvPr>
            <p:ph type="dt" idx="1"/>
          </p:nvPr>
        </p:nvSpPr>
        <p:spPr>
          <a:xfrm>
            <a:off x="3884613" y="0"/>
            <a:ext cx="2971800" cy="458788"/>
          </a:xfrm>
          <a:prstGeom prst="rect">
            <a:avLst/>
          </a:prstGeom>
          <a:noFill/>
          <a:ln w="9525">
            <a:noFill/>
          </a:ln>
        </p:spPr>
        <p:txBody>
          <a:bodyPr lIns="91440" tIns="45720" rIns="91440" bIns="45720"/>
          <a:lstStyle/>
          <a:p>
            <a:pPr lvl="0" algn="r"/>
            <a:fld id="{BB962C8B-B14F-4D97-AF65-F5344CB8AC3E}" type="datetime1">
              <a:rPr lang="zh-CN" altLang="en-US"/>
              <a:t/>
            </a:fld>
            <a:endParaRPr lang="zh-CN" altLang="en-US"/>
          </a:p>
        </p:txBody>
      </p:sp>
      <p:sp>
        <p:nvSpPr>
          <p:cNvPr id="4100" name="幻灯片图像占位符 3"/>
          <p:cNvSpPr/>
          <p:nvPr>
            <p:ph type="sldImg" idx="2"/>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4101" name="备注占位符 4"/>
          <p:cNvSpPr/>
          <p:nvPr>
            <p:ph type="body" sz="quarter" idx="3"/>
          </p:nvPr>
        </p:nvSpPr>
        <p:spPr>
          <a:xfrm>
            <a:off x="685800" y="4400550"/>
            <a:ext cx="5486400" cy="3600450"/>
          </a:xfrm>
          <a:prstGeom prst="rect">
            <a:avLst/>
          </a:prstGeom>
          <a:noFill/>
          <a:ln w="9525">
            <a:noFill/>
          </a:ln>
        </p:spPr>
        <p:txBody>
          <a:bodyPr lIns="91440" tIns="45720" rIns="91440" bIns="4572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102" name="页脚占位符 5"/>
          <p:cNvSpPr/>
          <p:nvPr>
            <p:ph type="ftr" sz="quarter" idx="4"/>
          </p:nvPr>
        </p:nvSpPr>
        <p:spPr>
          <a:xfrm>
            <a:off x="0" y="8685213"/>
            <a:ext cx="2971800" cy="458787"/>
          </a:xfrm>
          <a:prstGeom prst="rect">
            <a:avLst/>
          </a:prstGeom>
          <a:noFill/>
          <a:ln w="9525">
            <a:noFill/>
          </a:ln>
        </p:spPr>
        <p:txBody>
          <a:bodyPr lIns="91440" tIns="45720" rIns="91440" bIns="45720" anchor="b" anchorCtr="0"/>
          <a:lstStyle/>
          <a:p>
            <a:pPr lvl="0"/>
          </a:p>
        </p:txBody>
      </p:sp>
      <p:sp>
        <p:nvSpPr>
          <p:cNvPr id="4103" name="灯片编号占位符 6"/>
          <p:cNvSpPr/>
          <p:nvPr>
            <p:ph type="sldNum" sz="quarter" idx="5"/>
          </p:nvPr>
        </p:nvSpPr>
        <p:spPr>
          <a:xfrm>
            <a:off x="3884613" y="8685213"/>
            <a:ext cx="2971800" cy="458787"/>
          </a:xfrm>
          <a:prstGeom prst="rect">
            <a:avLst/>
          </a:prstGeom>
          <a:noFill/>
          <a:ln w="9525">
            <a:noFill/>
          </a:ln>
        </p:spPr>
        <p:txBody>
          <a:bodyPr lIns="91440" tIns="45720" rIns="91440" bIns="45720" anchor="b" anchorCtr="0"/>
          <a:lstStyle/>
          <a:p>
            <a:pPr lvl="0" algn="r"/>
            <a:fld id="{9A0DB2DC-4C9A-4742-B13C-FB6460FD3503}" type="slidenum">
              <a:rPr lang="zh-CN" altLang="en-US"/>
              <a:t/>
            </a:fld>
            <a:endParaRPr lang="zh-CN" altLang="en-US"/>
          </a:p>
        </p:txBody>
      </p:sp>
    </p:spTree>
  </p:cSld>
  <p:clrMap bg1="lt1" tx1="dk1" bg2="lt2" tx2="dk2" accent1="accent1" accent2="accent2" accent3="accent3" accent4="accent4" accent5="accent5" accent6="accent6" hlink="hlink" folHlink="folHlink"/>
  <p:hf sldNum="0" hdr="0" ftr="0" dt="0"/>
  <p:notesStyle>
    <a:lvl1pPr marL="0" lvl="0"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1pPr>
    <a:lvl2pPr marL="457200" lvl="1"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2pPr>
    <a:lvl3pPr marL="914400" lvl="2"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3pPr>
    <a:lvl4pPr marL="1371600" lvl="3"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4pPr>
    <a:lvl5pPr marL="1828800" lvl="4"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5pPr>
    <a:lvl6pPr marL="2286000" lvl="5"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6pPr>
    <a:lvl7pPr marL="2743200" lvl="6"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7pPr>
    <a:lvl8pPr marL="3200400" lvl="7"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8pPr>
    <a:lvl9pPr marL="3657600" lvl="8"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Calibri" panose="020f0502020204030204" pitchFamily="34" charset="0"/>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6" name="幻灯片图像占位符 1"/>
          <p:cNvSpPr>
            <a:spLocks noGrp="1" noRot="1" noChangeAspect="1"/>
          </p:cNvSpPr>
          <p:nvPr>
            <p:ph type="sldImg"/>
          </p:nvPr>
        </p:nvSpPr>
        <p:spPr>
          <a:xfrm>
            <a:off x="1143000" y="685800"/>
            <a:ext cx="4572000" cy="3429000"/>
          </a:xfrm>
          <a:prstGeom prst="rect">
            <a:avLst/>
          </a:prstGeom>
          <a:noFill/>
          <a:ln w="12700" cap="flat" cmpd="sng">
            <a:solidFill>
              <a:srgbClr val="000000"/>
            </a:solidFill>
            <a:prstDash val="solid"/>
            <a:round/>
            <a:headEnd type="none" w="med" len="med"/>
            <a:tailEnd type="none" w="med" len="med"/>
          </a:ln>
        </p:spPr>
      </p:sp>
      <p:sp>
        <p:nvSpPr>
          <p:cNvPr id="4107" name="备注占位符 2"/>
          <p:cNvSpPr>
            <a:spLocks noGrp="1"/>
          </p:cNvSpPr>
          <p:nvPr>
            <p:ph type="body" idx="1"/>
          </p:nvPr>
        </p:nvSpPr>
        <p:spPr>
          <a:xfrm>
            <a:off x="685800" y="4400550"/>
            <a:ext cx="5486400" cy="3600450"/>
          </a:xfrm>
          <a:noFill/>
          <a:ln w="9525">
            <a:noFill/>
          </a:ln>
        </p:spPr>
        <p:txBody>
          <a:bodyPr/>
          <a:lstStyle/>
          <a:p>
            <a:pPr lvl="0"/>
          </a:p>
        </p:txBody>
      </p:sp>
      <p:sp>
        <p:nvSpPr>
          <p:cNvPr id="4108" name="灯片编号占位符 3"/>
          <p:cNvSpPr>
            <a:spLocks noGrp="1"/>
          </p:cNvSpPr>
          <p:nvPr/>
        </p:nvSpPr>
        <p:spPr>
          <a:xfrm>
            <a:off x="3884613" y="8685213"/>
            <a:ext cx="2971800" cy="458787"/>
          </a:xfrm>
          <a:noFill/>
          <a:ln w="9525">
            <a:noFill/>
          </a:ln>
        </p:spPr>
        <p:txBody>
          <a:bodyPr/>
          <a:lstStyle/>
          <a:p>
            <a:pPr lvl="0"/>
            <a:fld id="{9A0DB2DC-4C9A-4742-B13C-FB6460FD3503}" type="slidenum">
              <a:rPr lang="zh-CN" altLang="en-US"/>
              <a:t>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49C701-B8DE-4CC4-8777-2D0688DE1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4F7F0-B9F2-4A30-94AF-9FE263865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31FB81-DB4B-4EE7-BE5F-37A694C7A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DF82A0-D650-4342-8A6F-07EF7245B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C2AA94-586C-4F35-8884-10B95F9C75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8C2CED-AA9D-46DE-A68A-F4992755FB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9AD0A1-45F9-4280-A28D-486659ECBF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6D647A-9774-425E-87EB-457D0C57F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5F913-C6E0-4B57-BF83-8424A7481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51C96-C551-4FA0-AA8F-971C9CC85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C1292-C56D-4D72-9364-8A8780B66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eaLnBrk="1" latinLnBrk="0" hangingPunct="1">
              <a:spcBef>
                <a:spcPct val="0"/>
              </a:spcBef>
              <a:spcAft>
                <a:spcPct val="0"/>
              </a:spcAft>
            </a:p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eaLnBrk="1" latinLnBrk="0" hangingPunct="1">
              <a:spcBef>
                <a:spcPct val="0"/>
              </a:spcBef>
              <a:spcAft>
                <a:spcPct val="0"/>
              </a:spcAft>
            </a:p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eaLnBrk="1" latinLnBrk="0" hangingPunct="1">
              <a:spcBef>
                <a:spcPct val="0"/>
              </a:spcBef>
              <a:spcAft>
                <a:spcPct val="0"/>
              </a:spcAft>
            </a:p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eaLnBrk="1" latinLnBrk="0" hangingPunct="1">
              <a:spcBef>
                <a:spcPct val="0"/>
              </a:spcBef>
              <a:spcAft>
                <a:spcPct val="0"/>
              </a:spcAft>
            </a:p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8" name="页脚占位符 7"/>
          <p:cNvSpPr>
            <a:spLocks noGrp="1"/>
          </p:cNvSpPr>
          <p:nvPr>
            <p:ph type="ftr" sz="quarter" idx="11"/>
          </p:nvPr>
        </p:nvSpPr>
        <p:spPr/>
        <p:txBody>
          <a:bodyPr/>
          <a:lstStyle/>
          <a:p>
            <a:pPr lvl="0" eaLnBrk="1" latinLnBrk="0" hangingPunct="1">
              <a:spcBef>
                <a:spcPct val="0"/>
              </a:spcBef>
              <a:spcAft>
                <a:spcPct val="0"/>
              </a:spcAft>
            </a:pPr>
          </a:p>
        </p:txBody>
      </p:sp>
      <p:sp>
        <p:nvSpPr>
          <p:cNvPr id="9" name="灯片编号占位符 8"/>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4" name="页脚占位符 3"/>
          <p:cNvSpPr>
            <a:spLocks noGrp="1"/>
          </p:cNvSpPr>
          <p:nvPr>
            <p:ph type="ftr" sz="quarter" idx="11"/>
          </p:nvPr>
        </p:nvSpPr>
        <p:spPr/>
        <p:txBody>
          <a:bodyPr/>
          <a:lstStyle/>
          <a:p>
            <a:pPr lvl="0" eaLnBrk="1" latinLnBrk="0" hangingPunct="1">
              <a:spcBef>
                <a:spcPct val="0"/>
              </a:spcBef>
              <a:spcAft>
                <a:spcPct val="0"/>
              </a:spcAft>
            </a:pPr>
          </a:p>
        </p:txBody>
      </p:sp>
      <p:sp>
        <p:nvSpPr>
          <p:cNvPr id="5" name="灯片编号占位符 4"/>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3" name="页脚占位符 2"/>
          <p:cNvSpPr>
            <a:spLocks noGrp="1"/>
          </p:cNvSpPr>
          <p:nvPr>
            <p:ph type="ftr" sz="quarter" idx="11"/>
          </p:nvPr>
        </p:nvSpPr>
        <p:spPr/>
        <p:txBody>
          <a:bodyPr/>
          <a:lstStyle/>
          <a:p>
            <a:pPr lvl="0" eaLnBrk="1" latinLnBrk="0" hangingPunct="1">
              <a:spcBef>
                <a:spcPct val="0"/>
              </a:spcBef>
              <a:spcAft>
                <a:spcPct val="0"/>
              </a:spcAft>
            </a:pPr>
          </a:p>
        </p:txBody>
      </p:sp>
      <p:sp>
        <p:nvSpPr>
          <p:cNvPr id="4" name="灯片编号占位符 3"/>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eaLnBrk="1" latinLnBrk="0" hangingPunct="1">
              <a:spcBef>
                <a:spcPct val="0"/>
              </a:spcBef>
              <a:spcAft>
                <a:spcPct val="0"/>
              </a:spcAft>
            </a:p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eaLnBrk="1" latinLnBrk="0" hangingPunct="1">
              <a:spcBef>
                <a:spcPct val="0"/>
              </a:spcBef>
              <a:spcAft>
                <a:spcPct val="0"/>
              </a:spcAft>
            </a:p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eaLnBrk="1" latinLnBrk="0" hangingPunct="1">
              <a:spcBef>
                <a:spcPct val="0"/>
              </a:spcBef>
              <a:spcAft>
                <a:spcPct val="0"/>
              </a:spcAft>
            </a:p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eaLnBrk="1" latinLnBrk="0" hangingPunct="1">
              <a:spcBef>
                <a:spcPct val="0"/>
              </a:spcBef>
              <a:spcAft>
                <a:spcPct val="0"/>
              </a:spcAft>
            </a:p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p:sp>
        <p:nvSpPr>
          <p:cNvPr id="1026" name="标题占位符 1"/>
          <p:cNvSpPr/>
          <p:nvPr>
            <p:ph type="title"/>
          </p:nvPr>
        </p:nvSpPr>
        <p:spPr>
          <a:xfrm>
            <a:off x="838200" y="365125"/>
            <a:ext cx="10515600" cy="1325563"/>
          </a:xfrm>
          <a:prstGeom prst="rect">
            <a:avLst/>
          </a:prstGeom>
          <a:noFill/>
          <a:ln w="9525">
            <a:noFill/>
          </a:ln>
        </p:spPr>
        <p:txBody>
          <a:bodyPr wrap="square" lIns="91440" tIns="45720" rIns="91440" bIns="45720" anchor="ctr" anchorCtr="0"/>
          <a:lstStyle/>
          <a:p>
            <a:pPr lvl="0"/>
            <a:r>
              <a:rPr lang="zh-CN" altLang="en-US"/>
              <a:t>单击此处编辑母版标题样式</a:t>
            </a:r>
            <a:endParaRPr lang="zh-CN" altLang="en-US"/>
          </a:p>
        </p:txBody>
      </p:sp>
      <p:sp>
        <p:nvSpPr>
          <p:cNvPr id="1027" name="文本占位符 2"/>
          <p:cNvSpPr/>
          <p:nvPr>
            <p:ph type="body" idx="1"/>
          </p:nvPr>
        </p:nvSpPr>
        <p:spPr>
          <a:xfrm>
            <a:off x="838200" y="1825625"/>
            <a:ext cx="10515600" cy="4351338"/>
          </a:xfrm>
          <a:prstGeom prst="rect">
            <a:avLst/>
          </a:prstGeom>
          <a:noFill/>
          <a:ln w="9525">
            <a:noFill/>
          </a:ln>
        </p:spPr>
        <p:txBody>
          <a:bodyPr wrap="square" lIns="91440" tIns="45720" rIns="91440" bIns="4572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3"/>
          <p:cNvSpPr/>
          <p:nvPr>
            <p:ph type="dt" sz="half" idx="2"/>
          </p:nvPr>
        </p:nvSpPr>
        <p:spPr>
          <a:xfrm>
            <a:off x="838200" y="6356350"/>
            <a:ext cx="2743200" cy="365125"/>
          </a:xfrm>
          <a:prstGeom prst="rect">
            <a:avLst/>
          </a:prstGeom>
          <a:noFill/>
          <a:ln w="9525">
            <a:noFill/>
          </a:ln>
        </p:spPr>
        <p:txBody>
          <a:bodyPr lIns="91440" tIns="45720" rIns="91440" bIns="45720" anchor="ctr" anchorCtr="0"/>
          <a:lstStyle>
            <a:defPPr>
              <a:defRPr lang="ru-RU"/>
            </a:defPPr>
            <a:lvl1pPr lvl="0" algn="l" rtl="0" eaLnBrk="1" fontAlgn="base" latinLnBrk="0" hangingPunct="1">
              <a:spcBef>
                <a:spcPct val="0"/>
              </a:spcBef>
              <a:spcAft>
                <a:spcPct val="0"/>
              </a:spcAft>
              <a:buNone/>
              <a:defRPr sz="1200" kern="1200">
                <a:solidFill>
                  <a:schemeClr val="tx1"/>
                </a:solidFill>
                <a:latin typeface="Calibri" panose="020f0502020204030204" pitchFamily="34" charset="0"/>
                <a:ea typeface="Arial"/>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lvl="0" eaLnBrk="1" latinLnBrk="0" hangingPunct="1">
              <a:spcBef>
                <a:spcPct val="0"/>
              </a:spcBef>
              <a:spcAft>
                <a:spcPct val="0"/>
              </a:spcAft>
            </a:pPr>
            <a:fld id="{BB962C8B-B14F-4D97-AF65-F5344CB8AC3E}" type="datetime1">
              <a:rPr lang="zh-CN" altLang="en-US"/>
              <a:t/>
            </a:fld>
            <a:endParaRPr lang="zh-CN" altLang="en-US"/>
          </a:p>
        </p:txBody>
      </p:sp>
      <p:sp>
        <p:nvSpPr>
          <p:cNvPr id="1029" name="页脚占位符 4"/>
          <p:cNvSpPr/>
          <p:nvPr>
            <p:ph type="ftr" sz="quarter" idx="3"/>
          </p:nvPr>
        </p:nvSpPr>
        <p:spPr>
          <a:xfrm>
            <a:off x="4038600" y="6356350"/>
            <a:ext cx="4114800" cy="365125"/>
          </a:xfrm>
          <a:prstGeom prst="rect">
            <a:avLst/>
          </a:prstGeom>
          <a:noFill/>
          <a:ln w="9525">
            <a:noFill/>
          </a:ln>
        </p:spPr>
        <p:txBody>
          <a:bodyPr lIns="91440" tIns="45720" rIns="91440" bIns="45720" anchor="ctr" anchorCtr="0"/>
          <a:lstStyle>
            <a:defPPr>
              <a:defRPr lang="ru-RU"/>
            </a:defPPr>
            <a:lvl1pPr lvl="0" algn="ctr" rtl="0" eaLnBrk="1" fontAlgn="base" latinLnBrk="0" hangingPunct="1">
              <a:spcBef>
                <a:spcPct val="0"/>
              </a:spcBef>
              <a:spcAft>
                <a:spcPct val="0"/>
              </a:spcAft>
              <a:buNone/>
              <a:defRPr sz="1200" kern="1200">
                <a:solidFill>
                  <a:schemeClr val="tx1"/>
                </a:solidFill>
                <a:latin typeface="Calibri" panose="020f0502020204030204" pitchFamily="34" charset="0"/>
                <a:ea typeface="Arial"/>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lvl="0" eaLnBrk="1" latinLnBrk="0" hangingPunct="1">
              <a:spcBef>
                <a:spcPct val="0"/>
              </a:spcBef>
              <a:spcAft>
                <a:spcPct val="0"/>
              </a:spcAft>
            </a:pPr>
          </a:p>
        </p:txBody>
      </p:sp>
      <p:sp>
        <p:nvSpPr>
          <p:cNvPr id="1030" name="灯片编号占位符 5"/>
          <p:cNvSpPr/>
          <p:nvPr>
            <p:ph type="sldNum" sz="quarter" idx="4"/>
          </p:nvPr>
        </p:nvSpPr>
        <p:spPr>
          <a:xfrm>
            <a:off x="8610600" y="6356350"/>
            <a:ext cx="2743200" cy="365125"/>
          </a:xfrm>
          <a:prstGeom prst="rect">
            <a:avLst/>
          </a:prstGeom>
          <a:noFill/>
          <a:ln w="9525">
            <a:noFill/>
          </a:ln>
        </p:spPr>
        <p:txBody>
          <a:bodyPr wrap="square" lIns="91440" tIns="45720" rIns="91440" bIns="45720" anchor="ctr" anchorCtr="0"/>
          <a:lstStyle>
            <a:defPPr>
              <a:defRPr lang="ru-RU"/>
            </a:defPPr>
            <a:lvl1pPr lvl="0" algn="r" rtl="0" eaLnBrk="1" fontAlgn="base" latinLnBrk="0" hangingPunct="1">
              <a:spcBef>
                <a:spcPct val="0"/>
              </a:spcBef>
              <a:spcAft>
                <a:spcPct val="0"/>
              </a:spcAft>
              <a:buNone/>
              <a:defRPr sz="1200" kern="1200">
                <a:solidFill>
                  <a:srgbClr val="898989"/>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lvl="0" eaLnBrk="1" latinLnBrk="0" hangingPunct="1"/>
            <a:fld id="{9A0DB2DC-4C9A-4742-B13C-FB6460FD3503}" type="slidenum">
              <a:rPr lang="zh-CN" altLang="en-US"/>
              <a:t/>
            </a:fld>
            <a:endParaRPr lang="zh-CN" altLang="en-US" sz="1200">
              <a:solidFill>
                <a:srgbClr val="898989"/>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lvl="0" algn="l" rtl="0" eaLnBrk="0" fontAlgn="base" hangingPunct="0">
        <a:lnSpc>
          <a:spcPct val="90000"/>
        </a:lnSpc>
        <a:spcBef>
          <a:spcPct val="0"/>
        </a:spcBef>
        <a:spcAft>
          <a:spcPct val="0"/>
        </a:spcAft>
        <a:buNone/>
        <a:defRPr sz="4400" kern="1200">
          <a:solidFill>
            <a:schemeClr val="tx1"/>
          </a:solidFill>
          <a:latin typeface="+mj-lt"/>
          <a:ea typeface="+mj-ea"/>
          <a:cs typeface="+mj-cs"/>
        </a:defRPr>
      </a:lvl1pPr>
      <a:lvl2pPr lvl="1" algn="l" rtl="0" eaLnBrk="0" fontAlgn="base" hangingPunct="0">
        <a:lnSpc>
          <a:spcPct val="90000"/>
        </a:lnSpc>
        <a:spcBef>
          <a:spcPct val="0"/>
        </a:spcBef>
        <a:spcAft>
          <a:spcPct val="0"/>
        </a:spcAft>
        <a:buNone/>
        <a:defRPr sz="4400" kern="1200">
          <a:solidFill>
            <a:schemeClr val="tx1"/>
          </a:solidFill>
          <a:latin typeface="Calibri Light"/>
          <a:ea typeface="宋体" panose="02010600030101010101" pitchFamily="2" charset="-122"/>
          <a:cs typeface="+mj-cs"/>
        </a:defRPr>
      </a:lvl2pPr>
      <a:lvl3pPr lvl="2" algn="l" rtl="0" eaLnBrk="0" fontAlgn="base" hangingPunct="0">
        <a:lnSpc>
          <a:spcPct val="90000"/>
        </a:lnSpc>
        <a:spcBef>
          <a:spcPct val="0"/>
        </a:spcBef>
        <a:spcAft>
          <a:spcPct val="0"/>
        </a:spcAft>
        <a:buNone/>
        <a:defRPr sz="4400" kern="1200">
          <a:solidFill>
            <a:schemeClr val="tx1"/>
          </a:solidFill>
          <a:latin typeface="Calibri Light"/>
          <a:ea typeface="宋体" panose="02010600030101010101" pitchFamily="2" charset="-122"/>
          <a:cs typeface="+mj-cs"/>
        </a:defRPr>
      </a:lvl3pPr>
      <a:lvl4pPr lvl="3" algn="l" rtl="0" eaLnBrk="0" fontAlgn="base" hangingPunct="0">
        <a:lnSpc>
          <a:spcPct val="90000"/>
        </a:lnSpc>
        <a:spcBef>
          <a:spcPct val="0"/>
        </a:spcBef>
        <a:spcAft>
          <a:spcPct val="0"/>
        </a:spcAft>
        <a:buNone/>
        <a:defRPr sz="4400" kern="1200">
          <a:solidFill>
            <a:schemeClr val="tx1"/>
          </a:solidFill>
          <a:latin typeface="Calibri Light"/>
          <a:ea typeface="宋体" panose="02010600030101010101" pitchFamily="2" charset="-122"/>
          <a:cs typeface="+mj-cs"/>
        </a:defRPr>
      </a:lvl4pPr>
      <a:lvl5pPr lvl="4" algn="l" rtl="0" eaLnBrk="0" fontAlgn="base" hangingPunct="0">
        <a:lnSpc>
          <a:spcPct val="90000"/>
        </a:lnSpc>
        <a:spcBef>
          <a:spcPct val="0"/>
        </a:spcBef>
        <a:spcAft>
          <a:spcPct val="0"/>
        </a:spcAft>
        <a:buNone/>
        <a:defRPr sz="4400" kern="1200">
          <a:solidFill>
            <a:schemeClr val="tx1"/>
          </a:solidFill>
          <a:latin typeface="Calibri Light"/>
          <a:ea typeface="宋体" panose="02010600030101010101" pitchFamily="2" charset="-122"/>
          <a:cs typeface="+mj-cs"/>
        </a:defRPr>
      </a:lvl5pPr>
    </p:titleStyle>
    <p:bodyStyle>
      <a:lvl1pPr marL="228600" lvl="0" indent="-228600" algn="l" rtl="0" eaLnBrk="0" fontAlgn="base" hangingPunct="0">
        <a:lnSpc>
          <a:spcPct val="90000"/>
        </a:lnSpc>
        <a:spcBef>
          <a:spcPts val="1000"/>
        </a:spcBef>
        <a:spcAft>
          <a:spcPct val="0"/>
        </a:spcAft>
        <a:buFont typeface="Arial"/>
        <a:buChar char="•"/>
        <a:defRPr sz="2800" kern="1200">
          <a:solidFill>
            <a:schemeClr val="tx1"/>
          </a:solidFill>
          <a:latin typeface="+mn-lt"/>
          <a:ea typeface="+mn-ea"/>
          <a:cs typeface="+mn-cs"/>
        </a:defRPr>
      </a:lvl1pPr>
      <a:lvl2pPr marL="685800" lvl="1" indent="-228600" algn="l" rtl="0" eaLnBrk="0" fontAlgn="base" hangingPunct="0">
        <a:lnSpc>
          <a:spcPct val="90000"/>
        </a:lnSpc>
        <a:spcBef>
          <a:spcPts val="500"/>
        </a:spcBef>
        <a:spcAft>
          <a:spcPct val="0"/>
        </a:spcAft>
        <a:buFont typeface="Arial"/>
        <a:buChar char="•"/>
        <a:defRPr sz="2400" kern="1200">
          <a:solidFill>
            <a:schemeClr val="tx1"/>
          </a:solidFill>
          <a:latin typeface="Calibri" panose="020f0502020204030204" pitchFamily="34" charset="0"/>
          <a:ea typeface="Arial"/>
          <a:cs typeface="+mn-cs"/>
        </a:defRPr>
      </a:lvl2pPr>
      <a:lvl3pPr marL="1143000" lvl="2"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3pPr>
      <a:lvl4pPr marL="1600200" lvl="3"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4pPr>
      <a:lvl5pPr marL="2057400" lvl="4"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5pPr>
      <a:lvl6pPr marL="2514600" lvl="5"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6pPr>
      <a:lvl7pPr marL="2971800" lvl="6"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7pPr>
      <a:lvl8pPr marL="3429000" lvl="7"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8pPr>
      <a:lvl9pPr marL="3886200" lvl="8" indent="-228600" algn="l" rtl="0" eaLnBrk="0" fontAlgn="base" hangingPunct="0">
        <a:lnSpc>
          <a:spcPct val="90000"/>
        </a:lnSpc>
        <a:spcBef>
          <a:spcPts val="500"/>
        </a:spcBef>
        <a:spcAft>
          <a:spcPct val="0"/>
        </a:spcAft>
        <a:buFont typeface="Arial"/>
        <a:buChar char="•"/>
        <a:defRPr sz="2000" kern="1200">
          <a:solidFill>
            <a:schemeClr val="tx1"/>
          </a:solidFill>
          <a:latin typeface="Calibri" panose="020f0502020204030204" pitchFamily="34" charset="0"/>
          <a:ea typeface="Arial"/>
          <a:cs typeface="+mn-cs"/>
        </a:defRPr>
      </a:lvl9pPr>
    </p:bodyStyle>
    <p:otherStyle>
      <a:lvl1pPr lvl="0" algn="l">
        <a:buNone/>
        <a:defRPr sz="1200" kern="1200">
          <a:latin typeface="+mn-lt"/>
          <a:ea typeface="+mn-ea"/>
          <a:cs typeface="+mn-cs"/>
        </a:defRPr>
      </a:lvl1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40115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文本框 18"/>
          <p:cNvSpPr/>
          <p:nvPr/>
        </p:nvSpPr>
        <p:spPr>
          <a:xfrm>
            <a:off x="1860550" y="2670175"/>
            <a:ext cx="8561388" cy="1446213"/>
          </a:xfrm>
          <a:prstGeom prst="rect">
            <a:avLst/>
          </a:prstGeom>
          <a:noFill/>
          <a:ln w="9525">
            <a:noFill/>
          </a:ln>
        </p:spPr>
        <p:txBody>
          <a:bodyPr wrap="square"/>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400" b="1">
                <a:solidFill>
                  <a:srgbClr val="044875"/>
                </a:solidFill>
                <a:latin typeface="微软雅黑" panose="020b0503020204020204" pitchFamily="34" charset="-122"/>
                <a:ea typeface="微软雅黑" panose="020b0503020204020204" pitchFamily="34" charset="-122"/>
              </a:rPr>
              <a:t>核心素养视野下中学生英语思维品质培养的实践研究  </a:t>
            </a:r>
            <a:endParaRPr lang="zh-CN" altLang="en-US" sz="4400" b="1">
              <a:solidFill>
                <a:srgbClr val="044875"/>
              </a:solidFill>
              <a:latin typeface="微软雅黑" panose="020b0503020204020204" pitchFamily="34" charset="-122"/>
              <a:ea typeface="微软雅黑" panose="020b0503020204020204" pitchFamily="34" charset="-122"/>
            </a:endParaRPr>
          </a:p>
        </p:txBody>
      </p:sp>
      <p:grpSp>
        <p:nvGrpSpPr>
          <p:cNvPr id="2051" name="组合 2050"/>
          <p:cNvGrpSpPr/>
          <p:nvPr/>
        </p:nvGrpSpPr>
        <p:grpSpPr>
          <a:xfrm>
            <a:off x="4470400" y="4367213"/>
            <a:ext cx="3846513" cy="268287"/>
            <a:chOff x="4154888" y="3453573"/>
            <a:chExt cx="3846874" cy="361046"/>
          </a:xfrm>
        </p:grpSpPr>
        <p:cxnSp>
          <p:nvCxnSpPr>
            <p:cNvPr id="2052" name="直接连接符 20"/>
            <p:cNvCxnSpPr/>
            <p:nvPr/>
          </p:nvCxnSpPr>
          <p:spPr>
            <a:xfrm>
              <a:off x="4154888" y="3453573"/>
              <a:ext cx="3846874" cy="0"/>
            </a:xfrm>
            <a:prstGeom prst="line">
              <a:avLst/>
            </a:prstGeom>
            <a:ln w="25400" cap="flat" cmpd="sng">
              <a:solidFill>
                <a:srgbClr val="044875"/>
              </a:solidFill>
              <a:prstDash val="solid"/>
              <a:headEnd type="none" w="med" len="med"/>
              <a:tailEnd type="none" w="med" len="med"/>
            </a:ln>
          </p:spPr>
        </p:cxnSp>
        <p:sp>
          <p:nvSpPr>
            <p:cNvPr id="2053" name="等腰三角形 27"/>
            <p:cNvSpPr/>
            <p:nvPr/>
          </p:nvSpPr>
          <p:spPr>
            <a:xfrm flipV="1">
              <a:off x="5872725" y="3459907"/>
              <a:ext cx="411201" cy="354712"/>
            </a:xfrm>
            <a:prstGeom prst="triangle">
              <a:avLst>
                <a:gd name="adj" fmla="val 50000"/>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sp>
        <p:nvSpPr>
          <p:cNvPr id="2054" name="矩形 8"/>
          <p:cNvSpPr/>
          <p:nvPr/>
        </p:nvSpPr>
        <p:spPr>
          <a:xfrm>
            <a:off x="1600200" y="2257425"/>
            <a:ext cx="8956675" cy="2382838"/>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nvGrpSpPr>
          <p:cNvPr id="2055" name="组合 2054"/>
          <p:cNvGrpSpPr/>
          <p:nvPr/>
        </p:nvGrpSpPr>
        <p:grpSpPr>
          <a:xfrm>
            <a:off x="10290175" y="4325938"/>
            <a:ext cx="1109663" cy="1130300"/>
            <a:chOff x="2666985" y="682103"/>
            <a:chExt cx="1109138" cy="1131217"/>
          </a:xfrm>
        </p:grpSpPr>
        <p:sp>
          <p:nvSpPr>
            <p:cNvPr id="2056" name="矩形 39"/>
            <p:cNvSpPr/>
            <p:nvPr/>
          </p:nvSpPr>
          <p:spPr>
            <a:xfrm>
              <a:off x="2841527" y="858458"/>
              <a:ext cx="769574" cy="768973"/>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57" name="矩形 40"/>
            <p:cNvSpPr/>
            <p:nvPr/>
          </p:nvSpPr>
          <p:spPr>
            <a:xfrm>
              <a:off x="2666985" y="682103"/>
              <a:ext cx="558536" cy="559253"/>
            </a:xfrm>
            <a:prstGeom prst="rect">
              <a:avLst/>
            </a:prstGeom>
            <a:solidFill>
              <a:srgbClr val="3B3838"/>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58" name="矩形 41"/>
            <p:cNvSpPr/>
            <p:nvPr/>
          </p:nvSpPr>
          <p:spPr>
            <a:xfrm>
              <a:off x="3217587" y="1254067"/>
              <a:ext cx="558536" cy="559253"/>
            </a:xfrm>
            <a:prstGeom prst="rect">
              <a:avLst/>
            </a:prstGeom>
            <a:solidFill>
              <a:srgbClr val="3B3838"/>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grpSp>
        <p:nvGrpSpPr>
          <p:cNvPr id="2059" name="组合 2058"/>
          <p:cNvGrpSpPr/>
          <p:nvPr/>
        </p:nvGrpSpPr>
        <p:grpSpPr>
          <a:xfrm>
            <a:off x="792163" y="1462088"/>
            <a:ext cx="1109662" cy="1131887"/>
            <a:chOff x="2666985" y="682103"/>
            <a:chExt cx="1109138" cy="1131217"/>
          </a:xfrm>
        </p:grpSpPr>
        <p:sp>
          <p:nvSpPr>
            <p:cNvPr id="2060" name="矩形 44"/>
            <p:cNvSpPr/>
            <p:nvPr/>
          </p:nvSpPr>
          <p:spPr>
            <a:xfrm>
              <a:off x="2841528" y="858211"/>
              <a:ext cx="769573" cy="76948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61" name="矩形 45"/>
            <p:cNvSpPr/>
            <p:nvPr/>
          </p:nvSpPr>
          <p:spPr>
            <a:xfrm>
              <a:off x="2666985" y="682103"/>
              <a:ext cx="558536" cy="558469"/>
            </a:xfrm>
            <a:prstGeom prst="rect">
              <a:avLst/>
            </a:prstGeom>
            <a:solidFill>
              <a:srgbClr val="3B3838"/>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62" name="矩形 46"/>
            <p:cNvSpPr/>
            <p:nvPr/>
          </p:nvSpPr>
          <p:spPr>
            <a:xfrm>
              <a:off x="3217587" y="1254851"/>
              <a:ext cx="558536" cy="558469"/>
            </a:xfrm>
            <a:prstGeom prst="rect">
              <a:avLst/>
            </a:prstGeom>
            <a:solidFill>
              <a:srgbClr val="3B3838"/>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sp>
        <p:nvSpPr>
          <p:cNvPr id="2063" name="矩形 48"/>
          <p:cNvSpPr/>
          <p:nvPr/>
        </p:nvSpPr>
        <p:spPr>
          <a:xfrm>
            <a:off x="0" y="-12700"/>
            <a:ext cx="12192000" cy="373063"/>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64" name="矩形 52"/>
          <p:cNvSpPr/>
          <p:nvPr/>
        </p:nvSpPr>
        <p:spPr>
          <a:xfrm>
            <a:off x="11566525" y="6523038"/>
            <a:ext cx="625475" cy="3349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65" name="矩形 53"/>
          <p:cNvSpPr/>
          <p:nvPr/>
        </p:nvSpPr>
        <p:spPr>
          <a:xfrm>
            <a:off x="0" y="6523038"/>
            <a:ext cx="10439400" cy="3349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66" name="文本框 54"/>
          <p:cNvSpPr/>
          <p:nvPr/>
        </p:nvSpPr>
        <p:spPr>
          <a:xfrm>
            <a:off x="10264775" y="6519863"/>
            <a:ext cx="1500188" cy="4000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000">
                <a:solidFill>
                  <a:srgbClr val="044875"/>
                </a:solidFill>
                <a:latin typeface="微软雅黑" panose="020b0503020204020204" pitchFamily="34" charset="-122"/>
                <a:ea typeface="微软雅黑" panose="020b0503020204020204" pitchFamily="34" charset="-122"/>
              </a:rPr>
              <a:t>LOGO</a:t>
            </a:r>
            <a:endParaRPr lang="en-US" altLang="zh-CN" sz="2000">
              <a:solidFill>
                <a:srgbClr val="044875"/>
              </a:solidFill>
              <a:latin typeface="微软雅黑" panose="020b0503020204020204" pitchFamily="34" charset="-122"/>
              <a:ea typeface="微软雅黑" panose="020b0503020204020204" pitchFamily="34" charset="-122"/>
            </a:endParaRPr>
          </a:p>
        </p:txBody>
      </p:sp>
      <p:sp>
        <p:nvSpPr>
          <p:cNvPr id="2067" name="文本框 9"/>
          <p:cNvSpPr/>
          <p:nvPr/>
        </p:nvSpPr>
        <p:spPr>
          <a:xfrm>
            <a:off x="3094038" y="1908175"/>
            <a:ext cx="6491287" cy="584200"/>
          </a:xfrm>
          <a:prstGeom prst="rect">
            <a:avLst/>
          </a:prstGeom>
          <a:blipFill rotWithShape="1">
            <a:blip r:embed="rId2"/>
            <a:stretch>
              <a:fillRect/>
            </a:stretch>
          </a:blipFill>
          <a:ln w="9525">
            <a:noFill/>
          </a:ln>
        </p:spPr>
        <p:txBody>
          <a:bodyPr wrap="square"/>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3200" b="1">
                <a:latin typeface="华文行楷" panose="02010800040101010101" pitchFamily="2" charset="-122"/>
                <a:ea typeface="华文行楷" panose="02010800040101010101" pitchFamily="2" charset="-122"/>
              </a:rPr>
              <a:t>申报“十三五”规划课题 开题报告</a:t>
            </a:r>
            <a:endParaRPr lang="zh-CN" altLang="en-US" sz="3200" b="1">
              <a:latin typeface="华文行楷" panose="02010800040101010101" pitchFamily="2" charset="-122"/>
              <a:ea typeface="华文行楷" panose="02010800040101010101" pitchFamily="2" charset="-122"/>
            </a:endParaRPr>
          </a:p>
        </p:txBody>
      </p:sp>
      <p:sp>
        <p:nvSpPr>
          <p:cNvPr id="2068" name="TextBox 2067"/>
          <p:cNvSpPr txBox="1"/>
          <p:nvPr/>
        </p:nvSpPr>
        <p:spPr>
          <a:xfrm>
            <a:off x="914400" y="914400"/>
            <a:ext cx="1371600" cy="320040"/>
          </a:xfrm>
          <a:prstGeom prst="rect">
            <a:avLst/>
          </a:prstGeom>
          <a:noFill/>
        </p:spPr>
        <p:txBody>
          <a:bodyPr wrap="none">
            <a:spAutoFit/>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2" dur="500" fill="hold" grpId="2" nodeType="withEffect">
                                  <p:stCondLst>
                                    <p:cond delay="0"/>
                                  </p:stCondLst>
                                  <p:childTnLst>
                                    <p:set>
                                      <p:cBhvr additive="base">
                                        <p:cTn id="6" dur="1" fill="hold">
                                          <p:stCondLst>
                                            <p:cond delay="0"/>
                                          </p:stCondLst>
                                        </p:cTn>
                                        <p:tgtEl>
                                          <p:spTgt spid="2063"/>
                                        </p:tgtEl>
                                        <p:attrNameLst>
                                          <p:attrName>style.visibility</p:attrName>
                                        </p:attrNameLst>
                                      </p:cBhvr>
                                      <p:to>
                                        <p:strVal val="visible"/>
                                      </p:to>
                                    </p:set>
                                    <p:animEffect transition="in" filter="wipe(right)">
                                      <p:cBhvr additive="base">
                                        <p:cTn id="7" dur="500"/>
                                        <p:tgtEl>
                                          <p:spTgt spid="2063"/>
                                        </p:tgtEl>
                                      </p:cBhvr>
                                    </p:animEffect>
                                  </p:childTnLst>
                                </p:cTn>
                              </p:par>
                              <p:par>
                                <p:cTn id="8" presetID="22" presetClass="entr" presetSubtype="8" dur="500" fill="hold" grpId="4" nodeType="withEffect">
                                  <p:stCondLst>
                                    <p:cond delay="0"/>
                                  </p:stCondLst>
                                  <p:childTnLst>
                                    <p:set>
                                      <p:cBhvr additive="base">
                                        <p:cTn id="9" dur="1" fill="hold">
                                          <p:stCondLst>
                                            <p:cond delay="0"/>
                                          </p:stCondLst>
                                        </p:cTn>
                                        <p:tgtEl>
                                          <p:spTgt spid="2065"/>
                                        </p:tgtEl>
                                        <p:attrNameLst>
                                          <p:attrName>style.visibility</p:attrName>
                                        </p:attrNameLst>
                                      </p:cBhvr>
                                      <p:to>
                                        <p:strVal val="visible"/>
                                      </p:to>
                                    </p:set>
                                    <p:animEffect transition="in" filter="wipe(left)">
                                      <p:cBhvr additive="base">
                                        <p:cTn id="10" dur="500"/>
                                        <p:tgtEl>
                                          <p:spTgt spid="2065"/>
                                        </p:tgtEl>
                                      </p:cBhvr>
                                    </p:animEffect>
                                  </p:childTnLst>
                                </p:cTn>
                              </p:par>
                              <p:par>
                                <p:cTn id="11" presetID="22" presetClass="entr" presetSubtype="2" dur="500" fill="hold" grpId="3" nodeType="withEffect">
                                  <p:stCondLst>
                                    <p:cond delay="0"/>
                                  </p:stCondLst>
                                  <p:childTnLst>
                                    <p:set>
                                      <p:cBhvr additive="base">
                                        <p:cTn id="12" dur="1" fill="hold">
                                          <p:stCondLst>
                                            <p:cond delay="0"/>
                                          </p:stCondLst>
                                        </p:cTn>
                                        <p:tgtEl>
                                          <p:spTgt spid="2064"/>
                                        </p:tgtEl>
                                        <p:attrNameLst>
                                          <p:attrName>style.visibility</p:attrName>
                                        </p:attrNameLst>
                                      </p:cBhvr>
                                      <p:to>
                                        <p:strVal val="visible"/>
                                      </p:to>
                                    </p:set>
                                    <p:animEffect transition="in" filter="wipe(right)">
                                      <p:cBhvr additive="base">
                                        <p:cTn id="13" dur="500"/>
                                        <p:tgtEl>
                                          <p:spTgt spid="2064"/>
                                        </p:tgtEl>
                                      </p:cBhvr>
                                    </p:animEffect>
                                  </p:childTnLst>
                                </p:cTn>
                              </p:par>
                              <p:par>
                                <p:cTn id="14" presetID="10" presetClass="entr" presetSubtype="0" dur="500" fill="hold" grpId="5" nodeType="withEffect">
                                  <p:stCondLst>
                                    <p:cond delay="0"/>
                                  </p:stCondLst>
                                  <p:childTnLst>
                                    <p:set>
                                      <p:cBhvr additive="base">
                                        <p:cTn id="15" dur="1" fill="hold">
                                          <p:stCondLst>
                                            <p:cond delay="0"/>
                                          </p:stCondLst>
                                        </p:cTn>
                                        <p:tgtEl>
                                          <p:spTgt spid="2066"/>
                                        </p:tgtEl>
                                        <p:attrNameLst>
                                          <p:attrName>style.visibility</p:attrName>
                                        </p:attrNameLst>
                                      </p:cBhvr>
                                      <p:to>
                                        <p:strVal val="visible"/>
                                      </p:to>
                                    </p:set>
                                    <p:animEffect transition="in" filter="fade">
                                      <p:cBhvr additive="base">
                                        <p:cTn id="16" dur="500"/>
                                        <p:tgtEl>
                                          <p:spTgt spid="2066"/>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1" presetClass="entr" presetSubtype="1" dur="2000" fill="hold" grpId="1" nodeType="clickEffect">
                                  <p:stCondLst>
                                    <p:cond delay="0"/>
                                  </p:stCondLst>
                                  <p:childTnLst>
                                    <p:set>
                                      <p:cBhvr additive="base">
                                        <p:cTn id="20" dur="1" fill="hold">
                                          <p:stCondLst>
                                            <p:cond delay="0"/>
                                          </p:stCondLst>
                                        </p:cTn>
                                        <p:tgtEl>
                                          <p:spTgt spid="2054"/>
                                        </p:tgtEl>
                                        <p:attrNameLst>
                                          <p:attrName>style.visibility</p:attrName>
                                        </p:attrNameLst>
                                      </p:cBhvr>
                                      <p:to>
                                        <p:strVal val="visible"/>
                                      </p:to>
                                    </p:set>
                                    <p:animEffect transition="in" filter="wheel(1)">
                                      <p:cBhvr additive="base">
                                        <p:cTn id="21" dur="2000"/>
                                        <p:tgtEl>
                                          <p:spTgt spid="2054"/>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53" presetClass="entr" presetSubtype="16" dur="500" fill="hold" nodeType="clickEffect">
                                  <p:stCondLst>
                                    <p:cond delay="0"/>
                                  </p:stCondLst>
                                  <p:childTnLst>
                                    <p:set>
                                      <p:cBhvr additive="base">
                                        <p:cTn id="25" dur="1" fill="hold">
                                          <p:stCondLst>
                                            <p:cond delay="0"/>
                                          </p:stCondLst>
                                        </p:cTn>
                                        <p:tgtEl>
                                          <p:spTgt spid="2059"/>
                                        </p:tgtEl>
                                        <p:attrNameLst>
                                          <p:attrName>style.visibility</p:attrName>
                                        </p:attrNameLst>
                                      </p:cBhvr>
                                      <p:to>
                                        <p:strVal val="visible"/>
                                      </p:to>
                                    </p:set>
                                    <p:anim calcmode="lin" valueType="num">
                                      <p:cBhvr additive="base">
                                        <p:cTn id="26" dur="500" fill="hold"/>
                                        <p:tgtEl>
                                          <p:spTgt spid="2059"/>
                                        </p:tgtEl>
                                        <p:attrNameLst>
                                          <p:attrName>ppt_w</p:attrName>
                                        </p:attrNameLst>
                                      </p:cBhvr>
                                      <p:tavLst>
                                        <p:tav tm="0">
                                          <p:val>
                                            <p:fltVal val="0"/>
                                          </p:val>
                                        </p:tav>
                                        <p:tav tm="100000">
                                          <p:val>
                                            <p:strVal val="#ppt_w"/>
                                          </p:val>
                                        </p:tav>
                                      </p:tavLst>
                                    </p:anim>
                                    <p:anim calcmode="lin" valueType="num">
                                      <p:cBhvr additive="base">
                                        <p:cTn id="27" dur="500" fill="hold"/>
                                        <p:tgtEl>
                                          <p:spTgt spid="2059"/>
                                        </p:tgtEl>
                                        <p:attrNameLst>
                                          <p:attrName>ppt_h</p:attrName>
                                        </p:attrNameLst>
                                      </p:cBhvr>
                                      <p:tavLst>
                                        <p:tav tm="0">
                                          <p:val>
                                            <p:fltVal val="0"/>
                                          </p:val>
                                        </p:tav>
                                        <p:tav tm="100000">
                                          <p:val>
                                            <p:strVal val="#ppt_h"/>
                                          </p:val>
                                        </p:tav>
                                      </p:tavLst>
                                    </p:anim>
                                    <p:animEffect transition="in" filter="fade">
                                      <p:cBhvr additive="base">
                                        <p:cTn id="28" dur="500"/>
                                        <p:tgtEl>
                                          <p:spTgt spid="2059"/>
                                        </p:tgtEl>
                                      </p:cBhvr>
                                    </p:animEffect>
                                  </p:childTnLst>
                                </p:cTn>
                              </p:par>
                              <p:par>
                                <p:cTn id="29" presetID="53" presetClass="entr" presetSubtype="16" dur="500" fill="hold" nodeType="withEffect">
                                  <p:stCondLst>
                                    <p:cond delay="0"/>
                                  </p:stCondLst>
                                  <p:childTnLst>
                                    <p:set>
                                      <p:cBhvr additive="base">
                                        <p:cTn id="30" dur="1" fill="hold">
                                          <p:stCondLst>
                                            <p:cond delay="0"/>
                                          </p:stCondLst>
                                        </p:cTn>
                                        <p:tgtEl>
                                          <p:spTgt spid="2055"/>
                                        </p:tgtEl>
                                        <p:attrNameLst>
                                          <p:attrName>style.visibility</p:attrName>
                                        </p:attrNameLst>
                                      </p:cBhvr>
                                      <p:to>
                                        <p:strVal val="visible"/>
                                      </p:to>
                                    </p:set>
                                    <p:anim calcmode="lin" valueType="num">
                                      <p:cBhvr additive="base">
                                        <p:cTn id="31" dur="500" fill="hold"/>
                                        <p:tgtEl>
                                          <p:spTgt spid="2055"/>
                                        </p:tgtEl>
                                        <p:attrNameLst>
                                          <p:attrName>ppt_w</p:attrName>
                                        </p:attrNameLst>
                                      </p:cBhvr>
                                      <p:tavLst>
                                        <p:tav tm="0">
                                          <p:val>
                                            <p:fltVal val="0"/>
                                          </p:val>
                                        </p:tav>
                                        <p:tav tm="100000">
                                          <p:val>
                                            <p:strVal val="#ppt_w"/>
                                          </p:val>
                                        </p:tav>
                                      </p:tavLst>
                                    </p:anim>
                                    <p:anim calcmode="lin" valueType="num">
                                      <p:cBhvr additive="base">
                                        <p:cTn id="32" dur="500" fill="hold"/>
                                        <p:tgtEl>
                                          <p:spTgt spid="2055"/>
                                        </p:tgtEl>
                                        <p:attrNameLst>
                                          <p:attrName>ppt_h</p:attrName>
                                        </p:attrNameLst>
                                      </p:cBhvr>
                                      <p:tavLst>
                                        <p:tav tm="0">
                                          <p:val>
                                            <p:fltVal val="0"/>
                                          </p:val>
                                        </p:tav>
                                        <p:tav tm="100000">
                                          <p:val>
                                            <p:strVal val="#ppt_h"/>
                                          </p:val>
                                        </p:tav>
                                      </p:tavLst>
                                    </p:anim>
                                    <p:animEffect transition="in" filter="fade">
                                      <p:cBhvr additive="base">
                                        <p:cTn id="33" dur="500"/>
                                        <p:tgtEl>
                                          <p:spTgt spid="2055"/>
                                        </p:tgtEl>
                                      </p:cBhvr>
                                    </p:animEffect>
                                  </p:childTnLst>
                                </p:cTn>
                              </p:par>
                            </p:childTnLst>
                          </p:cTn>
                        </p:par>
                      </p:childTnLst>
                    </p:cTn>
                  </p:par>
                  <p:par>
                    <p:cTn id="34" fill="hold" nodeType="clickPar">
                      <p:stCondLst>
                        <p:cond delay="indefinite"/>
                        <p:cond evt="onBegin" delay="0">
                          <p:tn val="33"/>
                        </p:cond>
                      </p:stCondLst>
                      <p:childTnLst>
                        <p:par>
                          <p:cTn id="35" fill="hold">
                            <p:stCondLst>
                              <p:cond delay="0"/>
                            </p:stCondLst>
                            <p:childTnLst>
                              <p:par>
                                <p:cTn id="36" presetID="22" presetClass="entr" presetSubtype="4" dur="500" fill="hold" nodeType="clickEffect">
                                  <p:stCondLst>
                                    <p:cond delay="0"/>
                                  </p:stCondLst>
                                  <p:childTnLst>
                                    <p:set>
                                      <p:cBhvr additive="base">
                                        <p:cTn id="37" dur="1" fill="hold">
                                          <p:stCondLst>
                                            <p:cond delay="0"/>
                                          </p:stCondLst>
                                        </p:cTn>
                                        <p:tgtEl>
                                          <p:spTgt spid="2067"/>
                                        </p:tgtEl>
                                        <p:attrNameLst>
                                          <p:attrName>style.visibility</p:attrName>
                                        </p:attrNameLst>
                                      </p:cBhvr>
                                      <p:to>
                                        <p:strVal val="visible"/>
                                      </p:to>
                                    </p:set>
                                    <p:animEffect transition="in" filter="wipe(down)">
                                      <p:cBhvr additive="base">
                                        <p:cTn id="38" dur="500"/>
                                        <p:tgtEl>
                                          <p:spTgt spid="2067"/>
                                        </p:tgtEl>
                                      </p:cBhvr>
                                    </p:animEffect>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53" presetClass="entr" presetSubtype="16" dur="500" fill="hold" grpId="0" nodeType="clickEffect">
                                  <p:stCondLst>
                                    <p:cond delay="0"/>
                                  </p:stCondLst>
                                  <p:childTnLst>
                                    <p:set>
                                      <p:cBhvr additive="base">
                                        <p:cTn id="42" dur="1" fill="hold">
                                          <p:stCondLst>
                                            <p:cond delay="0"/>
                                          </p:stCondLst>
                                        </p:cTn>
                                        <p:tgtEl>
                                          <p:spTgt spid="2050"/>
                                        </p:tgtEl>
                                        <p:attrNameLst>
                                          <p:attrName>style.visibility</p:attrName>
                                        </p:attrNameLst>
                                      </p:cBhvr>
                                      <p:to>
                                        <p:strVal val="visible"/>
                                      </p:to>
                                    </p:set>
                                    <p:anim calcmode="lin" valueType="num">
                                      <p:cBhvr additive="base">
                                        <p:cTn id="43" dur="500" fill="hold"/>
                                        <p:tgtEl>
                                          <p:spTgt spid="2050"/>
                                        </p:tgtEl>
                                        <p:attrNameLst>
                                          <p:attrName>ppt_w</p:attrName>
                                        </p:attrNameLst>
                                      </p:cBhvr>
                                      <p:tavLst>
                                        <p:tav tm="0">
                                          <p:val>
                                            <p:fltVal val="0"/>
                                          </p:val>
                                        </p:tav>
                                        <p:tav tm="100000">
                                          <p:val>
                                            <p:strVal val="#ppt_w"/>
                                          </p:val>
                                        </p:tav>
                                      </p:tavLst>
                                    </p:anim>
                                    <p:anim calcmode="lin" valueType="num">
                                      <p:cBhvr additive="base">
                                        <p:cTn id="44" dur="500" fill="hold"/>
                                        <p:tgtEl>
                                          <p:spTgt spid="2050"/>
                                        </p:tgtEl>
                                        <p:attrNameLst>
                                          <p:attrName>ppt_h</p:attrName>
                                        </p:attrNameLst>
                                      </p:cBhvr>
                                      <p:tavLst>
                                        <p:tav tm="0">
                                          <p:val>
                                            <p:fltVal val="0"/>
                                          </p:val>
                                        </p:tav>
                                        <p:tav tm="100000">
                                          <p:val>
                                            <p:strVal val="#ppt_h"/>
                                          </p:val>
                                        </p:tav>
                                      </p:tavLst>
                                    </p:anim>
                                    <p:animEffect transition="in" filter="fade">
                                      <p:cBhvr additive="base">
                                        <p:cTn id="45" dur="500"/>
                                        <p:tgtEl>
                                          <p:spTgt spid="2050"/>
                                        </p:tgtEl>
                                      </p:cBhvr>
                                    </p:animEffect>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22" presetClass="entr" presetSubtype="1" dur="500" fill="hold" nodeType="clickEffect">
                                  <p:stCondLst>
                                    <p:cond delay="0"/>
                                  </p:stCondLst>
                                  <p:childTnLst>
                                    <p:set>
                                      <p:cBhvr additive="base">
                                        <p:cTn id="49" dur="1" fill="hold">
                                          <p:stCondLst>
                                            <p:cond delay="0"/>
                                          </p:stCondLst>
                                        </p:cTn>
                                        <p:tgtEl>
                                          <p:spTgt spid="2051"/>
                                        </p:tgtEl>
                                        <p:attrNameLst>
                                          <p:attrName>style.visibility</p:attrName>
                                        </p:attrNameLst>
                                      </p:cBhvr>
                                      <p:to>
                                        <p:strVal val="visible"/>
                                      </p:to>
                                    </p:set>
                                    <p:animEffect transition="in" filter="wipe(up)">
                                      <p:cBhvr additive="base">
                                        <p:cTn id="50"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2054" grpId="1"/>
      <p:bldP spid="2063" grpId="2"/>
      <p:bldP spid="2064" grpId="3"/>
      <p:bldP spid="2065" grpId="4"/>
      <p:bldP spid="2066" grpId="5"/>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0" name="矩形 1"/>
          <p:cNvSpPr/>
          <p:nvPr/>
        </p:nvSpPr>
        <p:spPr>
          <a:xfrm>
            <a:off x="0" y="-12700"/>
            <a:ext cx="12192000" cy="373063"/>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71" name="矩形 2"/>
          <p:cNvSpPr/>
          <p:nvPr/>
        </p:nvSpPr>
        <p:spPr>
          <a:xfrm>
            <a:off x="11566525" y="6523038"/>
            <a:ext cx="625475" cy="3349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72" name="矩形 3"/>
          <p:cNvSpPr/>
          <p:nvPr/>
        </p:nvSpPr>
        <p:spPr>
          <a:xfrm>
            <a:off x="0" y="6523038"/>
            <a:ext cx="10439400" cy="3349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73" name="文本框 4"/>
          <p:cNvSpPr/>
          <p:nvPr/>
        </p:nvSpPr>
        <p:spPr>
          <a:xfrm>
            <a:off x="10264775" y="6538913"/>
            <a:ext cx="1500188" cy="4000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000">
                <a:solidFill>
                  <a:srgbClr val="044875"/>
                </a:solidFill>
                <a:latin typeface="微软雅黑" panose="020b0503020204020204" pitchFamily="34" charset="-122"/>
                <a:ea typeface="微软雅黑" panose="020b0503020204020204" pitchFamily="34" charset="-122"/>
              </a:rPr>
              <a:t>LOGO</a:t>
            </a:r>
            <a:endParaRPr lang="en-US" altLang="zh-CN" sz="2000">
              <a:solidFill>
                <a:srgbClr val="044875"/>
              </a:solidFill>
              <a:latin typeface="微软雅黑" panose="020b0503020204020204" pitchFamily="34" charset="-122"/>
              <a:ea typeface="微软雅黑" panose="020b0503020204020204" pitchFamily="34" charset="-122"/>
            </a:endParaRPr>
          </a:p>
        </p:txBody>
      </p:sp>
      <p:grpSp>
        <p:nvGrpSpPr>
          <p:cNvPr id="2074" name="组合 2073"/>
          <p:cNvGrpSpPr/>
          <p:nvPr/>
        </p:nvGrpSpPr>
        <p:grpSpPr>
          <a:xfrm>
            <a:off x="6824663" y="4413250"/>
            <a:ext cx="5078412" cy="1652588"/>
            <a:chOff x="6298049" y="457591"/>
            <a:chExt cx="5077945" cy="1652860"/>
          </a:xfrm>
        </p:grpSpPr>
        <p:sp>
          <p:nvSpPr>
            <p:cNvPr id="2075" name="Freeform 74"/>
            <p:cNvSpPr/>
            <p:nvPr/>
          </p:nvSpPr>
          <p:spPr>
            <a:xfrm>
              <a:off x="7384808" y="457591"/>
              <a:ext cx="538044" cy="350883"/>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076" name="文本框 20"/>
            <p:cNvSpPr/>
            <p:nvPr/>
          </p:nvSpPr>
          <p:spPr>
            <a:xfrm>
              <a:off x="8181209" y="1506484"/>
              <a:ext cx="3115973" cy="523289"/>
            </a:xfrm>
            <a:prstGeom prst="rect">
              <a:avLst/>
            </a:prstGeom>
            <a:noFill/>
            <a:ln w="9525">
              <a:noFill/>
            </a:ln>
          </p:spPr>
          <p:txBody>
            <a:bodyPr wrap="square"/>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研究的可能创新处</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077" name="矩形 17"/>
            <p:cNvSpPr/>
            <p:nvPr/>
          </p:nvSpPr>
          <p:spPr>
            <a:xfrm>
              <a:off x="7180504" y="1397569"/>
              <a:ext cx="4195490"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078" name="直接连接符 22"/>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079" name="组合 2078"/>
            <p:cNvGrpSpPr/>
            <p:nvPr/>
          </p:nvGrpSpPr>
          <p:grpSpPr>
            <a:xfrm>
              <a:off x="6298049" y="1397569"/>
              <a:ext cx="919239" cy="712882"/>
              <a:chOff x="6191369" y="1397569"/>
              <a:chExt cx="919239" cy="712882"/>
            </a:xfrm>
          </p:grpSpPr>
          <p:sp>
            <p:nvSpPr>
              <p:cNvPr id="2080" name="矩形 67"/>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81" name="文本框 18"/>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08</a:t>
                </a:r>
                <a:endParaRPr lang="en-US" altLang="zh-CN" sz="3600">
                  <a:solidFill>
                    <a:srgbClr val="044875"/>
                  </a:solidFill>
                  <a:latin typeface="Impact" panose="020b0806030902050204" pitchFamily="34" charset="0"/>
                </a:endParaRPr>
              </a:p>
            </p:txBody>
          </p:sp>
        </p:grpSp>
      </p:grpSp>
      <p:grpSp>
        <p:nvGrpSpPr>
          <p:cNvPr id="2082" name="组合 2081"/>
          <p:cNvGrpSpPr/>
          <p:nvPr/>
        </p:nvGrpSpPr>
        <p:grpSpPr>
          <a:xfrm>
            <a:off x="392113" y="3030538"/>
            <a:ext cx="4843462" cy="712787"/>
            <a:chOff x="309691" y="3938645"/>
            <a:chExt cx="4842391" cy="712882"/>
          </a:xfrm>
        </p:grpSpPr>
        <p:grpSp>
          <p:nvGrpSpPr>
            <p:cNvPr id="2083" name="组合 2082"/>
            <p:cNvGrpSpPr/>
            <p:nvPr/>
          </p:nvGrpSpPr>
          <p:grpSpPr>
            <a:xfrm>
              <a:off x="309691" y="3938645"/>
              <a:ext cx="4842391" cy="712882"/>
              <a:chOff x="6298049" y="1397569"/>
              <a:chExt cx="4842391" cy="712882"/>
            </a:xfrm>
          </p:grpSpPr>
          <p:sp>
            <p:nvSpPr>
              <p:cNvPr id="2084" name="文本框 81"/>
              <p:cNvSpPr/>
              <p:nvPr/>
            </p:nvSpPr>
            <p:spPr>
              <a:xfrm>
                <a:off x="8028810" y="1506484"/>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研究目标</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085" name="矩形 82"/>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086" name="直接连接符 83"/>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087" name="组合 2086"/>
              <p:cNvGrpSpPr/>
              <p:nvPr/>
            </p:nvGrpSpPr>
            <p:grpSpPr>
              <a:xfrm>
                <a:off x="6298049" y="1397569"/>
                <a:ext cx="919239" cy="712882"/>
                <a:chOff x="6191369" y="1397569"/>
                <a:chExt cx="919239" cy="712882"/>
              </a:xfrm>
            </p:grpSpPr>
            <p:sp>
              <p:nvSpPr>
                <p:cNvPr id="2088" name="矩形 85"/>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89" name="文本框 86"/>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03</a:t>
                  </a:r>
                  <a:endParaRPr lang="en-US" altLang="zh-CN" sz="3600">
                    <a:solidFill>
                      <a:srgbClr val="044875"/>
                    </a:solidFill>
                    <a:latin typeface="Impact" panose="020b0806030902050204" pitchFamily="34" charset="0"/>
                  </a:endParaRPr>
                </a:p>
              </p:txBody>
            </p:sp>
          </p:grpSp>
        </p:grpSp>
        <p:sp>
          <p:nvSpPr>
            <p:cNvPr id="2090" name="Freeform 71"/>
            <p:cNvSpPr/>
            <p:nvPr/>
          </p:nvSpPr>
          <p:spPr>
            <a:xfrm>
              <a:off x="1344512" y="4024381"/>
              <a:ext cx="511062" cy="541409"/>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091" name="组合 2090"/>
          <p:cNvGrpSpPr/>
          <p:nvPr/>
        </p:nvGrpSpPr>
        <p:grpSpPr>
          <a:xfrm>
            <a:off x="392113" y="4160838"/>
            <a:ext cx="4843462" cy="712787"/>
            <a:chOff x="6535248" y="4281001"/>
            <a:chExt cx="4842390" cy="712883"/>
          </a:xfrm>
        </p:grpSpPr>
        <p:grpSp>
          <p:nvGrpSpPr>
            <p:cNvPr id="2092" name="组合 2091"/>
            <p:cNvGrpSpPr/>
            <p:nvPr/>
          </p:nvGrpSpPr>
          <p:grpSpPr>
            <a:xfrm>
              <a:off x="6535248" y="4281001"/>
              <a:ext cx="4842390" cy="712883"/>
              <a:chOff x="6298049" y="1397568"/>
              <a:chExt cx="4842390" cy="712883"/>
            </a:xfrm>
          </p:grpSpPr>
          <p:sp>
            <p:nvSpPr>
              <p:cNvPr id="2093" name="文本框 126"/>
              <p:cNvSpPr/>
              <p:nvPr/>
            </p:nvSpPr>
            <p:spPr>
              <a:xfrm>
                <a:off x="8200260" y="1506484"/>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研究方法</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094" name="矩形 127"/>
              <p:cNvSpPr/>
              <p:nvPr/>
            </p:nvSpPr>
            <p:spPr>
              <a:xfrm>
                <a:off x="7180503" y="1397568"/>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095" name="直接连接符 128"/>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096" name="组合 2095"/>
              <p:cNvGrpSpPr/>
              <p:nvPr/>
            </p:nvGrpSpPr>
            <p:grpSpPr>
              <a:xfrm>
                <a:off x="6298049" y="1397569"/>
                <a:ext cx="919239" cy="712882"/>
                <a:chOff x="6191369" y="1397569"/>
                <a:chExt cx="919239" cy="712882"/>
              </a:xfrm>
            </p:grpSpPr>
            <p:sp>
              <p:nvSpPr>
                <p:cNvPr id="2097" name="矩形 130"/>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098" name="文本框 131"/>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05</a:t>
                  </a:r>
                  <a:endParaRPr lang="en-US" altLang="zh-CN" sz="3600">
                    <a:solidFill>
                      <a:srgbClr val="044875"/>
                    </a:solidFill>
                    <a:latin typeface="Impact" panose="020b0806030902050204" pitchFamily="34" charset="0"/>
                  </a:endParaRPr>
                </a:p>
              </p:txBody>
            </p:sp>
          </p:grpSp>
        </p:grpSp>
        <p:sp>
          <p:nvSpPr>
            <p:cNvPr id="2099" name="Freeform 306"/>
            <p:cNvSpPr/>
            <p:nvPr/>
          </p:nvSpPr>
          <p:spPr>
            <a:xfrm>
              <a:off x="7601812" y="4390554"/>
              <a:ext cx="539631" cy="536646"/>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100" name="组合 2099"/>
          <p:cNvGrpSpPr/>
          <p:nvPr/>
        </p:nvGrpSpPr>
        <p:grpSpPr>
          <a:xfrm>
            <a:off x="6775450" y="1884363"/>
            <a:ext cx="4843463" cy="712787"/>
            <a:chOff x="309691" y="2998271"/>
            <a:chExt cx="4842391" cy="712882"/>
          </a:xfrm>
        </p:grpSpPr>
        <p:grpSp>
          <p:nvGrpSpPr>
            <p:cNvPr id="2101" name="组合 2100"/>
            <p:cNvGrpSpPr/>
            <p:nvPr/>
          </p:nvGrpSpPr>
          <p:grpSpPr>
            <a:xfrm>
              <a:off x="309691" y="2998271"/>
              <a:ext cx="4842391" cy="712882"/>
              <a:chOff x="6298049" y="1397569"/>
              <a:chExt cx="4842391" cy="712882"/>
            </a:xfrm>
          </p:grpSpPr>
          <p:sp>
            <p:nvSpPr>
              <p:cNvPr id="2102" name="文本框 73"/>
              <p:cNvSpPr/>
              <p:nvPr/>
            </p:nvSpPr>
            <p:spPr>
              <a:xfrm>
                <a:off x="8009760" y="1506484"/>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课题的概念界定</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03" name="矩形 74"/>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104" name="直接连接符 75"/>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105" name="组合 2104"/>
              <p:cNvGrpSpPr/>
              <p:nvPr/>
            </p:nvGrpSpPr>
            <p:grpSpPr>
              <a:xfrm>
                <a:off x="6298049" y="1397569"/>
                <a:ext cx="919239" cy="712882"/>
                <a:chOff x="6191369" y="1397569"/>
                <a:chExt cx="919239" cy="712882"/>
              </a:xfrm>
            </p:grpSpPr>
            <p:sp>
              <p:nvSpPr>
                <p:cNvPr id="2106" name="矩形 77"/>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07" name="文本框 78"/>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02</a:t>
                  </a:r>
                  <a:endParaRPr lang="en-US" altLang="zh-CN" sz="3600">
                    <a:solidFill>
                      <a:srgbClr val="044875"/>
                    </a:solidFill>
                    <a:latin typeface="Impact" panose="020b0806030902050204" pitchFamily="34" charset="0"/>
                  </a:endParaRPr>
                </a:p>
              </p:txBody>
            </p:sp>
          </p:grpSp>
        </p:grpSp>
        <p:sp>
          <p:nvSpPr>
            <p:cNvPr id="2108" name="Freeform 30"/>
            <p:cNvSpPr/>
            <p:nvPr/>
          </p:nvSpPr>
          <p:spPr>
            <a:xfrm>
              <a:off x="1401649" y="3137989"/>
              <a:ext cx="401548" cy="528708"/>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109" name="组合 2108"/>
          <p:cNvGrpSpPr/>
          <p:nvPr/>
        </p:nvGrpSpPr>
        <p:grpSpPr>
          <a:xfrm>
            <a:off x="6727825" y="3030538"/>
            <a:ext cx="4843463" cy="712787"/>
            <a:chOff x="6535248" y="3340628"/>
            <a:chExt cx="4842391" cy="712882"/>
          </a:xfrm>
        </p:grpSpPr>
        <p:grpSp>
          <p:nvGrpSpPr>
            <p:cNvPr id="2110" name="组合 2109"/>
            <p:cNvGrpSpPr/>
            <p:nvPr/>
          </p:nvGrpSpPr>
          <p:grpSpPr>
            <a:xfrm>
              <a:off x="6535248" y="3340628"/>
              <a:ext cx="4842391" cy="712882"/>
              <a:chOff x="6298049" y="1397569"/>
              <a:chExt cx="4842391" cy="712882"/>
            </a:xfrm>
          </p:grpSpPr>
          <p:sp>
            <p:nvSpPr>
              <p:cNvPr id="2111" name="文本框 133"/>
              <p:cNvSpPr/>
              <p:nvPr/>
            </p:nvSpPr>
            <p:spPr>
              <a:xfrm>
                <a:off x="8028810" y="1506483"/>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研究内容</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12" name="矩形 134"/>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113" name="直接连接符 135"/>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114" name="组合 2113"/>
              <p:cNvGrpSpPr/>
              <p:nvPr/>
            </p:nvGrpSpPr>
            <p:grpSpPr>
              <a:xfrm>
                <a:off x="6298049" y="1397569"/>
                <a:ext cx="919239" cy="712882"/>
                <a:chOff x="6191369" y="1397569"/>
                <a:chExt cx="919239" cy="712882"/>
              </a:xfrm>
            </p:grpSpPr>
            <p:sp>
              <p:nvSpPr>
                <p:cNvPr id="2115" name="矩形 137"/>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16" name="文本框 138"/>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04</a:t>
                  </a:r>
                  <a:endParaRPr lang="en-US" altLang="zh-CN" sz="3600">
                    <a:solidFill>
                      <a:srgbClr val="044875"/>
                    </a:solidFill>
                    <a:latin typeface="Impact" panose="020b0806030902050204" pitchFamily="34" charset="0"/>
                  </a:endParaRPr>
                </a:p>
              </p:txBody>
            </p:sp>
          </p:grpSp>
        </p:grpSp>
        <p:sp>
          <p:nvSpPr>
            <p:cNvPr id="2117" name="Freeform 59"/>
            <p:cNvSpPr/>
            <p:nvPr/>
          </p:nvSpPr>
          <p:spPr>
            <a:xfrm>
              <a:off x="7538326" y="3469233"/>
              <a:ext cx="606291" cy="457260"/>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118" name="组合 2117"/>
          <p:cNvGrpSpPr/>
          <p:nvPr/>
        </p:nvGrpSpPr>
        <p:grpSpPr>
          <a:xfrm>
            <a:off x="6869113" y="4192588"/>
            <a:ext cx="4843462" cy="1814512"/>
            <a:chOff x="6535248" y="5221376"/>
            <a:chExt cx="4842391" cy="1814481"/>
          </a:xfrm>
        </p:grpSpPr>
        <p:grpSp>
          <p:nvGrpSpPr>
            <p:cNvPr id="2119" name="组合 2118"/>
            <p:cNvGrpSpPr/>
            <p:nvPr/>
          </p:nvGrpSpPr>
          <p:grpSpPr>
            <a:xfrm>
              <a:off x="6535248" y="5221376"/>
              <a:ext cx="4842391" cy="712882"/>
              <a:chOff x="6298049" y="1397569"/>
              <a:chExt cx="4842391" cy="712882"/>
            </a:xfrm>
          </p:grpSpPr>
          <p:sp>
            <p:nvSpPr>
              <p:cNvPr id="2120" name="文本框 119"/>
              <p:cNvSpPr/>
              <p:nvPr/>
            </p:nvSpPr>
            <p:spPr>
              <a:xfrm>
                <a:off x="8092435" y="1506486"/>
                <a:ext cx="2840404"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研究进度与分工</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21" name="矩形 120"/>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122" name="直接连接符 121"/>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123" name="组合 2122"/>
              <p:cNvGrpSpPr/>
              <p:nvPr/>
            </p:nvGrpSpPr>
            <p:grpSpPr>
              <a:xfrm>
                <a:off x="6298049" y="1397569"/>
                <a:ext cx="919239" cy="712882"/>
                <a:chOff x="6191369" y="1397569"/>
                <a:chExt cx="919239" cy="712882"/>
              </a:xfrm>
            </p:grpSpPr>
            <p:sp>
              <p:nvSpPr>
                <p:cNvPr id="2124" name="矩形 123"/>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25" name="文本框 124"/>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06</a:t>
                  </a:r>
                  <a:endParaRPr lang="en-US" altLang="zh-CN" sz="3600">
                    <a:solidFill>
                      <a:srgbClr val="044875"/>
                    </a:solidFill>
                    <a:latin typeface="Impact" panose="020b0806030902050204" pitchFamily="34" charset="0"/>
                  </a:endParaRPr>
                </a:p>
              </p:txBody>
            </p:sp>
          </p:grpSp>
        </p:grpSp>
        <p:sp>
          <p:nvSpPr>
            <p:cNvPr id="2126" name="Freeform 48"/>
            <p:cNvSpPr/>
            <p:nvPr/>
          </p:nvSpPr>
          <p:spPr>
            <a:xfrm>
              <a:off x="7670059" y="6459518"/>
              <a:ext cx="363458" cy="576339"/>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cxnSp>
        <p:nvCxnSpPr>
          <p:cNvPr id="2127" name="直接连接符 107"/>
          <p:cNvCxnSpPr/>
          <p:nvPr/>
        </p:nvCxnSpPr>
        <p:spPr>
          <a:xfrm flipH="1">
            <a:off x="5486400" y="2262188"/>
            <a:ext cx="1055688" cy="0"/>
          </a:xfrm>
          <a:prstGeom prst="line">
            <a:avLst/>
          </a:prstGeom>
          <a:ln w="19050" cap="flat" cmpd="sng">
            <a:solidFill>
              <a:srgbClr val="3B3838"/>
            </a:solidFill>
            <a:prstDash val="sysDot"/>
            <a:headEnd type="oval" w="med" len="med"/>
            <a:tailEnd type="oval" w="med" len="med"/>
          </a:ln>
        </p:spPr>
      </p:cxnSp>
      <p:cxnSp>
        <p:nvCxnSpPr>
          <p:cNvPr id="2128" name="直接连接符 132"/>
          <p:cNvCxnSpPr/>
          <p:nvPr/>
        </p:nvCxnSpPr>
        <p:spPr>
          <a:xfrm flipH="1">
            <a:off x="5438775" y="3503613"/>
            <a:ext cx="1055688" cy="0"/>
          </a:xfrm>
          <a:prstGeom prst="line">
            <a:avLst/>
          </a:prstGeom>
          <a:ln w="19050" cap="flat" cmpd="sng">
            <a:solidFill>
              <a:srgbClr val="3B3838"/>
            </a:solidFill>
            <a:prstDash val="sysDot"/>
            <a:headEnd type="oval" w="med" len="med"/>
            <a:tailEnd type="oval" w="med" len="med"/>
          </a:ln>
        </p:spPr>
      </p:cxnSp>
      <p:cxnSp>
        <p:nvCxnSpPr>
          <p:cNvPr id="2129" name="直接连接符 146"/>
          <p:cNvCxnSpPr/>
          <p:nvPr/>
        </p:nvCxnSpPr>
        <p:spPr>
          <a:xfrm flipH="1">
            <a:off x="5518150" y="4543425"/>
            <a:ext cx="1055688" cy="0"/>
          </a:xfrm>
          <a:prstGeom prst="line">
            <a:avLst/>
          </a:prstGeom>
          <a:ln w="19050" cap="flat" cmpd="sng">
            <a:solidFill>
              <a:srgbClr val="3B3838"/>
            </a:solidFill>
            <a:prstDash val="sysDot"/>
            <a:headEnd type="oval" w="med" len="med"/>
            <a:tailEnd type="oval" w="med" len="med"/>
          </a:ln>
        </p:spPr>
      </p:cxnSp>
      <p:sp>
        <p:nvSpPr>
          <p:cNvPr id="2130" name="文本框 6"/>
          <p:cNvSpPr/>
          <p:nvPr/>
        </p:nvSpPr>
        <p:spPr>
          <a:xfrm>
            <a:off x="2743200" y="582613"/>
            <a:ext cx="6688138" cy="923925"/>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5400">
                <a:solidFill>
                  <a:srgbClr val="044875"/>
                </a:solidFill>
                <a:latin typeface="Calibri Light"/>
                <a:ea typeface="Arial"/>
              </a:rPr>
              <a:t>CONTENTS</a:t>
            </a:r>
            <a:endParaRPr lang="en-US" altLang="zh-CN" sz="5400">
              <a:solidFill>
                <a:srgbClr val="044875"/>
              </a:solidFill>
              <a:latin typeface="Calibri Light"/>
              <a:ea typeface="Arial"/>
            </a:endParaRPr>
          </a:p>
        </p:txBody>
      </p:sp>
      <p:grpSp>
        <p:nvGrpSpPr>
          <p:cNvPr id="2131" name="组合 2130"/>
          <p:cNvGrpSpPr/>
          <p:nvPr/>
        </p:nvGrpSpPr>
        <p:grpSpPr>
          <a:xfrm>
            <a:off x="3455988" y="1511300"/>
            <a:ext cx="5262562" cy="376238"/>
            <a:chOff x="3455443" y="1512024"/>
            <a:chExt cx="5263600" cy="375186"/>
          </a:xfrm>
        </p:grpSpPr>
        <p:sp>
          <p:nvSpPr>
            <p:cNvPr id="2132" name="文本框 154"/>
            <p:cNvSpPr/>
            <p:nvPr/>
          </p:nvSpPr>
          <p:spPr>
            <a:xfrm>
              <a:off x="3455443" y="1518356"/>
              <a:ext cx="5263600" cy="368854"/>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endParaRPr>
                <a:solidFill>
                  <a:srgbClr val="044875"/>
                </a:solidFill>
                <a:latin typeface="宋体" panose="02010600030101010101" pitchFamily="2" charset="-122"/>
              </a:endParaRPr>
            </a:p>
          </p:txBody>
        </p:sp>
        <p:cxnSp>
          <p:nvCxnSpPr>
            <p:cNvPr id="2133" name="直接连接符 156"/>
            <p:cNvCxnSpPr/>
            <p:nvPr/>
          </p:nvCxnSpPr>
          <p:spPr>
            <a:xfrm flipV="1">
              <a:off x="3699966" y="1512024"/>
              <a:ext cx="4774554" cy="0"/>
            </a:xfrm>
            <a:prstGeom prst="line">
              <a:avLst/>
            </a:prstGeom>
            <a:ln w="25400" cap="flat" cmpd="sng">
              <a:solidFill>
                <a:srgbClr val="044875"/>
              </a:solidFill>
              <a:prstDash val="solid"/>
              <a:headEnd type="none" w="med" len="med"/>
              <a:tailEnd type="none" w="med" len="med"/>
            </a:ln>
          </p:spPr>
        </p:cxnSp>
      </p:grpSp>
      <p:grpSp>
        <p:nvGrpSpPr>
          <p:cNvPr id="2134" name="组合 2133"/>
          <p:cNvGrpSpPr/>
          <p:nvPr/>
        </p:nvGrpSpPr>
        <p:grpSpPr>
          <a:xfrm>
            <a:off x="433388" y="5389563"/>
            <a:ext cx="4843462" cy="712787"/>
            <a:chOff x="6298049" y="1397569"/>
            <a:chExt cx="4842391" cy="712882"/>
          </a:xfrm>
        </p:grpSpPr>
        <p:sp>
          <p:nvSpPr>
            <p:cNvPr id="2135" name="文本框 81"/>
            <p:cNvSpPr/>
            <p:nvPr/>
          </p:nvSpPr>
          <p:spPr>
            <a:xfrm>
              <a:off x="8028810" y="1506484"/>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研究的预期成果</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36" name="矩形 72"/>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137" name="直接连接符 73"/>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138" name="组合 2137"/>
            <p:cNvGrpSpPr/>
            <p:nvPr/>
          </p:nvGrpSpPr>
          <p:grpSpPr>
            <a:xfrm>
              <a:off x="6298049" y="1397569"/>
              <a:ext cx="919239" cy="712882"/>
              <a:chOff x="6191369" y="1397569"/>
              <a:chExt cx="919239" cy="712882"/>
            </a:xfrm>
          </p:grpSpPr>
          <p:sp>
            <p:nvSpPr>
              <p:cNvPr id="2139" name="矩形 78"/>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40" name="文本框 86"/>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07</a:t>
                </a:r>
                <a:endParaRPr lang="en-US" altLang="zh-CN" sz="3600">
                  <a:solidFill>
                    <a:srgbClr val="044875"/>
                  </a:solidFill>
                  <a:latin typeface="Impact" panose="020b0806030902050204" pitchFamily="34" charset="0"/>
                </a:endParaRPr>
              </a:p>
            </p:txBody>
          </p:sp>
        </p:grpSp>
      </p:grpSp>
      <p:cxnSp>
        <p:nvCxnSpPr>
          <p:cNvPr id="2141" name="直接连接符 80"/>
          <p:cNvCxnSpPr/>
          <p:nvPr/>
        </p:nvCxnSpPr>
        <p:spPr>
          <a:xfrm flipH="1">
            <a:off x="5497513" y="5799138"/>
            <a:ext cx="1055687" cy="0"/>
          </a:xfrm>
          <a:prstGeom prst="line">
            <a:avLst/>
          </a:prstGeom>
          <a:ln w="19050" cap="flat" cmpd="sng">
            <a:solidFill>
              <a:srgbClr val="3B3838"/>
            </a:solidFill>
            <a:prstDash val="sysDot"/>
            <a:headEnd type="oval" w="med" len="med"/>
            <a:tailEnd type="oval" w="med" len="med"/>
          </a:ln>
        </p:spPr>
      </p:cxnSp>
      <p:grpSp>
        <p:nvGrpSpPr>
          <p:cNvPr id="2142" name="组合 2141"/>
          <p:cNvGrpSpPr/>
          <p:nvPr/>
        </p:nvGrpSpPr>
        <p:grpSpPr>
          <a:xfrm>
            <a:off x="369888" y="1895475"/>
            <a:ext cx="4843462" cy="712788"/>
            <a:chOff x="6298049" y="1397569"/>
            <a:chExt cx="4842391" cy="712882"/>
          </a:xfrm>
        </p:grpSpPr>
        <p:sp>
          <p:nvSpPr>
            <p:cNvPr id="2143" name="Freeform 74"/>
            <p:cNvSpPr/>
            <p:nvPr/>
          </p:nvSpPr>
          <p:spPr>
            <a:xfrm>
              <a:off x="7321760" y="1592858"/>
              <a:ext cx="538044" cy="350883"/>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144" name="文本框 20"/>
            <p:cNvSpPr/>
            <p:nvPr/>
          </p:nvSpPr>
          <p:spPr>
            <a:xfrm>
              <a:off x="8181210" y="1506484"/>
              <a:ext cx="2840403" cy="523289"/>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课题的研究背景</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45" name="矩形 87"/>
            <p:cNvSpPr/>
            <p:nvPr/>
          </p:nvSpPr>
          <p:spPr>
            <a:xfrm>
              <a:off x="7180504" y="1397569"/>
              <a:ext cx="3959936"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cxnSp>
          <p:nvCxnSpPr>
            <p:cNvPr id="2146" name="直接连接符 88"/>
            <p:cNvCxnSpPr/>
            <p:nvPr/>
          </p:nvCxnSpPr>
          <p:spPr>
            <a:xfrm flipH="1">
              <a:off x="8045500" y="1397569"/>
              <a:ext cx="12697" cy="712882"/>
            </a:xfrm>
            <a:prstGeom prst="line">
              <a:avLst/>
            </a:prstGeom>
            <a:ln w="25400" cap="flat" cmpd="sng">
              <a:solidFill>
                <a:srgbClr val="044875"/>
              </a:solidFill>
              <a:prstDash val="dash"/>
              <a:headEnd type="none" w="med" len="med"/>
              <a:tailEnd type="none" w="med" len="med"/>
            </a:ln>
          </p:spPr>
        </p:cxnSp>
        <p:grpSp>
          <p:nvGrpSpPr>
            <p:cNvPr id="2147" name="组合 2146"/>
            <p:cNvGrpSpPr/>
            <p:nvPr/>
          </p:nvGrpSpPr>
          <p:grpSpPr>
            <a:xfrm>
              <a:off x="6298049" y="1397569"/>
              <a:ext cx="919239" cy="712882"/>
              <a:chOff x="6191369" y="1397569"/>
              <a:chExt cx="919239" cy="712882"/>
            </a:xfrm>
          </p:grpSpPr>
          <p:sp>
            <p:nvSpPr>
              <p:cNvPr id="2148" name="矩形 90"/>
              <p:cNvSpPr/>
              <p:nvPr/>
            </p:nvSpPr>
            <p:spPr>
              <a:xfrm>
                <a:off x="6294533" y="1397569"/>
                <a:ext cx="712631" cy="712882"/>
              </a:xfrm>
              <a:prstGeom prst="rect">
                <a:avLst/>
              </a:prstGeom>
              <a:noFill/>
              <a:ln w="25400" cap="flat" cmpd="sng">
                <a:solidFill>
                  <a:srgbClr val="044875"/>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49" name="文本框 18"/>
              <p:cNvSpPr/>
              <p:nvPr/>
            </p:nvSpPr>
            <p:spPr>
              <a:xfrm>
                <a:off x="6191369" y="1397569"/>
                <a:ext cx="919239" cy="64633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a:solidFill>
                      <a:srgbClr val="044875"/>
                    </a:solidFill>
                    <a:latin typeface="Impact" panose="020b0806030902050204" pitchFamily="34" charset="0"/>
                  </a:rPr>
                  <a:t>01</a:t>
                </a:r>
                <a:endParaRPr lang="en-US" altLang="zh-CN" sz="3600">
                  <a:solidFill>
                    <a:srgbClr val="044875"/>
                  </a:solidFill>
                  <a:latin typeface="Impact" panose="020b0806030902050204" pitchFamily="34" charset="0"/>
                </a:endParaRPr>
              </a:p>
            </p:txBody>
          </p:sp>
        </p:grpSp>
      </p:grpSp>
      <p:sp>
        <p:nvSpPr>
          <p:cNvPr id="2150" name="Freeform 30"/>
          <p:cNvSpPr/>
          <p:nvPr/>
        </p:nvSpPr>
        <p:spPr>
          <a:xfrm>
            <a:off x="1508125" y="5456238"/>
            <a:ext cx="401638" cy="528637"/>
          </a:xfrm>
          <a:solidFill>
            <a:srgbClr val="3B3838"/>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2" dur="500" fill="hold" grpId="0" nodeType="withEffect">
                                  <p:stCondLst>
                                    <p:cond delay="0"/>
                                  </p:stCondLst>
                                  <p:childTnLst>
                                    <p:set>
                                      <p:cBhvr additive="base">
                                        <p:cTn id="6" dur="1" fill="hold">
                                          <p:stCondLst>
                                            <p:cond delay="0"/>
                                          </p:stCondLst>
                                        </p:cTn>
                                        <p:tgtEl>
                                          <p:spTgt spid="2070"/>
                                        </p:tgtEl>
                                        <p:attrNameLst>
                                          <p:attrName>style.visibility</p:attrName>
                                        </p:attrNameLst>
                                      </p:cBhvr>
                                      <p:to>
                                        <p:strVal val="visible"/>
                                      </p:to>
                                    </p:set>
                                    <p:animEffect transition="in" filter="wipe(right)">
                                      <p:cBhvr additive="base">
                                        <p:cTn id="7" dur="500"/>
                                        <p:tgtEl>
                                          <p:spTgt spid="2070"/>
                                        </p:tgtEl>
                                      </p:cBhvr>
                                    </p:animEffect>
                                  </p:childTnLst>
                                </p:cTn>
                              </p:par>
                              <p:par>
                                <p:cTn id="8" presetID="22" presetClass="entr" presetSubtype="8" dur="500" fill="hold" grpId="2" nodeType="withEffect">
                                  <p:stCondLst>
                                    <p:cond delay="0"/>
                                  </p:stCondLst>
                                  <p:childTnLst>
                                    <p:set>
                                      <p:cBhvr additive="base">
                                        <p:cTn id="9" dur="1" fill="hold">
                                          <p:stCondLst>
                                            <p:cond delay="0"/>
                                          </p:stCondLst>
                                        </p:cTn>
                                        <p:tgtEl>
                                          <p:spTgt spid="2072"/>
                                        </p:tgtEl>
                                        <p:attrNameLst>
                                          <p:attrName>style.visibility</p:attrName>
                                        </p:attrNameLst>
                                      </p:cBhvr>
                                      <p:to>
                                        <p:strVal val="visible"/>
                                      </p:to>
                                    </p:set>
                                    <p:animEffect transition="in" filter="wipe(left)">
                                      <p:cBhvr additive="base">
                                        <p:cTn id="10" dur="500"/>
                                        <p:tgtEl>
                                          <p:spTgt spid="2072"/>
                                        </p:tgtEl>
                                      </p:cBhvr>
                                    </p:animEffect>
                                  </p:childTnLst>
                                </p:cTn>
                              </p:par>
                              <p:par>
                                <p:cTn id="11" presetID="22" presetClass="entr" presetSubtype="2" dur="500" fill="hold" grpId="1" nodeType="withEffect">
                                  <p:stCondLst>
                                    <p:cond delay="0"/>
                                  </p:stCondLst>
                                  <p:childTnLst>
                                    <p:set>
                                      <p:cBhvr additive="base">
                                        <p:cTn id="12" dur="1" fill="hold">
                                          <p:stCondLst>
                                            <p:cond delay="0"/>
                                          </p:stCondLst>
                                        </p:cTn>
                                        <p:tgtEl>
                                          <p:spTgt spid="2071"/>
                                        </p:tgtEl>
                                        <p:attrNameLst>
                                          <p:attrName>style.visibility</p:attrName>
                                        </p:attrNameLst>
                                      </p:cBhvr>
                                      <p:to>
                                        <p:strVal val="visible"/>
                                      </p:to>
                                    </p:set>
                                    <p:animEffect transition="in" filter="wipe(right)">
                                      <p:cBhvr additive="base">
                                        <p:cTn id="13" dur="500"/>
                                        <p:tgtEl>
                                          <p:spTgt spid="2071"/>
                                        </p:tgtEl>
                                      </p:cBhvr>
                                    </p:animEffect>
                                  </p:childTnLst>
                                </p:cTn>
                              </p:par>
                              <p:par>
                                <p:cTn id="14" presetID="10" presetClass="entr" presetSubtype="0" dur="500" fill="hold" grpId="3" nodeType="withEffect">
                                  <p:stCondLst>
                                    <p:cond delay="0"/>
                                  </p:stCondLst>
                                  <p:childTnLst>
                                    <p:set>
                                      <p:cBhvr additive="base">
                                        <p:cTn id="15" dur="1" fill="hold">
                                          <p:stCondLst>
                                            <p:cond delay="0"/>
                                          </p:stCondLst>
                                        </p:cTn>
                                        <p:tgtEl>
                                          <p:spTgt spid="2073"/>
                                        </p:tgtEl>
                                        <p:attrNameLst>
                                          <p:attrName>style.visibility</p:attrName>
                                        </p:attrNameLst>
                                      </p:cBhvr>
                                      <p:to>
                                        <p:strVal val="visible"/>
                                      </p:to>
                                    </p:set>
                                    <p:animEffect transition="in" filter="fade">
                                      <p:cBhvr additive="base">
                                        <p:cTn id="16" dur="500"/>
                                        <p:tgtEl>
                                          <p:spTgt spid="2073"/>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grpId="4" nodeType="clickEffect">
                                  <p:stCondLst>
                                    <p:cond delay="0"/>
                                  </p:stCondLst>
                                  <p:childTnLst>
                                    <p:set>
                                      <p:cBhvr additive="base">
                                        <p:cTn id="20" dur="1" fill="hold">
                                          <p:stCondLst>
                                            <p:cond delay="0"/>
                                          </p:stCondLst>
                                        </p:cTn>
                                        <p:tgtEl>
                                          <p:spTgt spid="2130"/>
                                        </p:tgtEl>
                                        <p:attrNameLst>
                                          <p:attrName>style.visibility</p:attrName>
                                        </p:attrNameLst>
                                      </p:cBhvr>
                                      <p:to>
                                        <p:strVal val="visible"/>
                                      </p:to>
                                    </p:set>
                                    <p:anim calcmode="lin" valueType="num">
                                      <p:cBhvr additive="base">
                                        <p:cTn id="21" dur="500" fill="hold"/>
                                        <p:tgtEl>
                                          <p:spTgt spid="2130"/>
                                        </p:tgtEl>
                                        <p:attrNameLst>
                                          <p:attrName>ppt_w</p:attrName>
                                        </p:attrNameLst>
                                      </p:cBhvr>
                                      <p:tavLst>
                                        <p:tav tm="0">
                                          <p:val>
                                            <p:fltVal val="0"/>
                                          </p:val>
                                        </p:tav>
                                        <p:tav tm="100000">
                                          <p:val>
                                            <p:strVal val="#ppt_w"/>
                                          </p:val>
                                        </p:tav>
                                      </p:tavLst>
                                    </p:anim>
                                    <p:anim calcmode="lin" valueType="num">
                                      <p:cBhvr additive="base">
                                        <p:cTn id="22" dur="500" fill="hold"/>
                                        <p:tgtEl>
                                          <p:spTgt spid="2130"/>
                                        </p:tgtEl>
                                        <p:attrNameLst>
                                          <p:attrName>ppt_h</p:attrName>
                                        </p:attrNameLst>
                                      </p:cBhvr>
                                      <p:tavLst>
                                        <p:tav tm="0">
                                          <p:val>
                                            <p:fltVal val="0"/>
                                          </p:val>
                                        </p:tav>
                                        <p:tav tm="100000">
                                          <p:val>
                                            <p:strVal val="#ppt_h"/>
                                          </p:val>
                                        </p:tav>
                                      </p:tavLst>
                                    </p:anim>
                                    <p:animEffect transition="in" filter="fade">
                                      <p:cBhvr additive="base">
                                        <p:cTn id="23" dur="500"/>
                                        <p:tgtEl>
                                          <p:spTgt spid="2130"/>
                                        </p:tgtEl>
                                      </p:cBhvr>
                                    </p:animEffect>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22" presetClass="entr" presetSubtype="4" dur="500" fill="hold" nodeType="clickEffect">
                                  <p:stCondLst>
                                    <p:cond delay="0"/>
                                  </p:stCondLst>
                                  <p:childTnLst>
                                    <p:set>
                                      <p:cBhvr additive="base">
                                        <p:cTn id="27" dur="1" fill="hold">
                                          <p:stCondLst>
                                            <p:cond delay="0"/>
                                          </p:stCondLst>
                                        </p:cTn>
                                        <p:tgtEl>
                                          <p:spTgt spid="2131"/>
                                        </p:tgtEl>
                                        <p:attrNameLst>
                                          <p:attrName>style.visibility</p:attrName>
                                        </p:attrNameLst>
                                      </p:cBhvr>
                                      <p:to>
                                        <p:strVal val="visible"/>
                                      </p:to>
                                    </p:set>
                                    <p:animEffect transition="in" filter="wipe(down)">
                                      <p:cBhvr additive="base">
                                        <p:cTn id="28" dur="500"/>
                                        <p:tgtEl>
                                          <p:spTgt spid="2131"/>
                                        </p:tgtEl>
                                      </p:cBhvr>
                                    </p:animEffect>
                                  </p:childTnLst>
                                </p:cTn>
                              </p:par>
                            </p:childTnLst>
                          </p:cTn>
                        </p:par>
                        <p:par>
                          <p:cTn id="29" fill="hold" nodeType="afterGroup">
                            <p:stCondLst>
                              <p:cond delay="500"/>
                            </p:stCondLst>
                            <p:childTnLst>
                              <p:par>
                                <p:cTn id="30" presetID="22" presetClass="entr" presetSubtype="4" dur="500" fill="hold" nodeType="afterEffect">
                                  <p:stCondLst>
                                    <p:cond delay="500"/>
                                  </p:stCondLst>
                                  <p:childTnLst>
                                    <p:set>
                                      <p:cBhvr additive="base">
                                        <p:cTn id="31" dur="1" fill="hold">
                                          <p:stCondLst>
                                            <p:cond delay="0"/>
                                          </p:stCondLst>
                                        </p:cTn>
                                        <p:tgtEl>
                                          <p:spTgt spid="2074"/>
                                        </p:tgtEl>
                                        <p:attrNameLst>
                                          <p:attrName>style.visibility</p:attrName>
                                        </p:attrNameLst>
                                      </p:cBhvr>
                                      <p:to>
                                        <p:strVal val="visible"/>
                                      </p:to>
                                    </p:set>
                                    <p:animEffect transition="in" filter="wipe(down)">
                                      <p:cBhvr additive="base">
                                        <p:cTn id="32" dur="500"/>
                                        <p:tgtEl>
                                          <p:spTgt spid="2074"/>
                                        </p:tgtEl>
                                      </p:cBhvr>
                                    </p:animEffect>
                                  </p:childTnLst>
                                </p:cTn>
                              </p:par>
                            </p:childTnLst>
                          </p:cTn>
                        </p:par>
                        <p:par>
                          <p:cTn id="33" fill="hold" nodeType="afterGroup">
                            <p:stCondLst>
                              <p:cond delay="1500"/>
                            </p:stCondLst>
                            <p:childTnLst>
                              <p:par>
                                <p:cTn id="34" presetID="22" presetClass="entr" presetSubtype="8" dur="500" fill="hold" nodeType="afterEffect">
                                  <p:stCondLst>
                                    <p:cond delay="1000"/>
                                  </p:stCondLst>
                                  <p:childTnLst>
                                    <p:set>
                                      <p:cBhvr additive="base">
                                        <p:cTn id="35" dur="1" fill="hold">
                                          <p:stCondLst>
                                            <p:cond delay="0"/>
                                          </p:stCondLst>
                                        </p:cTn>
                                        <p:tgtEl>
                                          <p:spTgt spid="2127"/>
                                        </p:tgtEl>
                                        <p:attrNameLst>
                                          <p:attrName>style.visibility</p:attrName>
                                        </p:attrNameLst>
                                      </p:cBhvr>
                                      <p:to>
                                        <p:strVal val="visible"/>
                                      </p:to>
                                    </p:set>
                                    <p:animEffect transition="in" filter="wipe(left)">
                                      <p:cBhvr additive="base">
                                        <p:cTn id="36" dur="500"/>
                                        <p:tgtEl>
                                          <p:spTgt spid="2127"/>
                                        </p:tgtEl>
                                      </p:cBhvr>
                                    </p:animEffect>
                                  </p:childTnLst>
                                </p:cTn>
                              </p:par>
                            </p:childTnLst>
                          </p:cTn>
                        </p:par>
                        <p:par>
                          <p:cTn id="37" fill="hold" nodeType="afterGroup">
                            <p:stCondLst>
                              <p:cond delay="3000"/>
                            </p:stCondLst>
                            <p:childTnLst>
                              <p:par>
                                <p:cTn id="38" presetID="22" presetClass="entr" presetSubtype="4" dur="500" fill="hold" nodeType="afterEffect">
                                  <p:stCondLst>
                                    <p:cond delay="1500"/>
                                  </p:stCondLst>
                                  <p:childTnLst>
                                    <p:set>
                                      <p:cBhvr additive="base">
                                        <p:cTn id="39" dur="1" fill="hold">
                                          <p:stCondLst>
                                            <p:cond delay="0"/>
                                          </p:stCondLst>
                                        </p:cTn>
                                        <p:tgtEl>
                                          <p:spTgt spid="2100"/>
                                        </p:tgtEl>
                                        <p:attrNameLst>
                                          <p:attrName>style.visibility</p:attrName>
                                        </p:attrNameLst>
                                      </p:cBhvr>
                                      <p:to>
                                        <p:strVal val="visible"/>
                                      </p:to>
                                    </p:set>
                                    <p:animEffect transition="in" filter="wipe(down)">
                                      <p:cBhvr additive="base">
                                        <p:cTn id="40" dur="500"/>
                                        <p:tgtEl>
                                          <p:spTgt spid="2100"/>
                                        </p:tgtEl>
                                      </p:cBhvr>
                                    </p:animEffect>
                                  </p:childTnLst>
                                </p:cTn>
                              </p:par>
                            </p:childTnLst>
                          </p:cTn>
                        </p:par>
                        <p:par>
                          <p:cTn id="41" fill="hold" nodeType="afterGroup">
                            <p:stCondLst>
                              <p:cond delay="5000"/>
                            </p:stCondLst>
                            <p:childTnLst>
                              <p:par>
                                <p:cTn id="42" presetID="22" presetClass="entr" presetSubtype="4" dur="500" fill="hold" nodeType="afterEffect">
                                  <p:stCondLst>
                                    <p:cond delay="2000"/>
                                  </p:stCondLst>
                                  <p:childTnLst>
                                    <p:set>
                                      <p:cBhvr additive="base">
                                        <p:cTn id="43" dur="1" fill="hold">
                                          <p:stCondLst>
                                            <p:cond delay="0"/>
                                          </p:stCondLst>
                                        </p:cTn>
                                        <p:tgtEl>
                                          <p:spTgt spid="2082"/>
                                        </p:tgtEl>
                                        <p:attrNameLst>
                                          <p:attrName>style.visibility</p:attrName>
                                        </p:attrNameLst>
                                      </p:cBhvr>
                                      <p:to>
                                        <p:strVal val="visible"/>
                                      </p:to>
                                    </p:set>
                                    <p:animEffect transition="in" filter="wipe(down)">
                                      <p:cBhvr additive="base">
                                        <p:cTn id="44" dur="500"/>
                                        <p:tgtEl>
                                          <p:spTgt spid="2082"/>
                                        </p:tgtEl>
                                      </p:cBhvr>
                                    </p:animEffect>
                                  </p:childTnLst>
                                </p:cTn>
                              </p:par>
                            </p:childTnLst>
                          </p:cTn>
                        </p:par>
                        <p:par>
                          <p:cTn id="45" fill="hold" nodeType="afterGroup">
                            <p:stCondLst>
                              <p:cond delay="7500"/>
                            </p:stCondLst>
                            <p:childTnLst>
                              <p:par>
                                <p:cTn id="46" presetID="22" presetClass="entr" presetSubtype="8" dur="500" fill="hold" nodeType="afterEffect">
                                  <p:stCondLst>
                                    <p:cond delay="2500"/>
                                  </p:stCondLst>
                                  <p:childTnLst>
                                    <p:set>
                                      <p:cBhvr additive="base">
                                        <p:cTn id="47" dur="1" fill="hold">
                                          <p:stCondLst>
                                            <p:cond delay="0"/>
                                          </p:stCondLst>
                                        </p:cTn>
                                        <p:tgtEl>
                                          <p:spTgt spid="2128"/>
                                        </p:tgtEl>
                                        <p:attrNameLst>
                                          <p:attrName>style.visibility</p:attrName>
                                        </p:attrNameLst>
                                      </p:cBhvr>
                                      <p:to>
                                        <p:strVal val="visible"/>
                                      </p:to>
                                    </p:set>
                                    <p:animEffect transition="in" filter="wipe(left)">
                                      <p:cBhvr additive="base">
                                        <p:cTn id="48" dur="500"/>
                                        <p:tgtEl>
                                          <p:spTgt spid="2128"/>
                                        </p:tgtEl>
                                      </p:cBhvr>
                                    </p:animEffect>
                                  </p:childTnLst>
                                </p:cTn>
                              </p:par>
                            </p:childTnLst>
                          </p:cTn>
                        </p:par>
                        <p:par>
                          <p:cTn id="49" fill="hold" nodeType="afterGroup">
                            <p:stCondLst>
                              <p:cond delay="10500"/>
                            </p:stCondLst>
                            <p:childTnLst>
                              <p:par>
                                <p:cTn id="50" presetID="22" presetClass="entr" presetSubtype="4" dur="500" fill="hold" nodeType="afterEffect">
                                  <p:stCondLst>
                                    <p:cond delay="3000"/>
                                  </p:stCondLst>
                                  <p:childTnLst>
                                    <p:set>
                                      <p:cBhvr additive="base">
                                        <p:cTn id="51" dur="1" fill="hold">
                                          <p:stCondLst>
                                            <p:cond delay="0"/>
                                          </p:stCondLst>
                                        </p:cTn>
                                        <p:tgtEl>
                                          <p:spTgt spid="2109"/>
                                        </p:tgtEl>
                                        <p:attrNameLst>
                                          <p:attrName>style.visibility</p:attrName>
                                        </p:attrNameLst>
                                      </p:cBhvr>
                                      <p:to>
                                        <p:strVal val="visible"/>
                                      </p:to>
                                    </p:set>
                                    <p:animEffect transition="in" filter="wipe(down)">
                                      <p:cBhvr additive="base">
                                        <p:cTn id="52" dur="500"/>
                                        <p:tgtEl>
                                          <p:spTgt spid="2109"/>
                                        </p:tgtEl>
                                      </p:cBhvr>
                                    </p:animEffect>
                                  </p:childTnLst>
                                </p:cTn>
                              </p:par>
                            </p:childTnLst>
                          </p:cTn>
                        </p:par>
                        <p:par>
                          <p:cTn id="53" fill="hold" nodeType="afterGroup">
                            <p:stCondLst>
                              <p:cond delay="14000"/>
                            </p:stCondLst>
                            <p:childTnLst>
                              <p:par>
                                <p:cTn id="54" presetID="22" presetClass="entr" presetSubtype="4" dur="500" fill="hold" nodeType="afterEffect">
                                  <p:stCondLst>
                                    <p:cond delay="3500"/>
                                  </p:stCondLst>
                                  <p:childTnLst>
                                    <p:set>
                                      <p:cBhvr additive="base">
                                        <p:cTn id="55" dur="1" fill="hold">
                                          <p:stCondLst>
                                            <p:cond delay="0"/>
                                          </p:stCondLst>
                                        </p:cTn>
                                        <p:tgtEl>
                                          <p:spTgt spid="2091"/>
                                        </p:tgtEl>
                                        <p:attrNameLst>
                                          <p:attrName>style.visibility</p:attrName>
                                        </p:attrNameLst>
                                      </p:cBhvr>
                                      <p:to>
                                        <p:strVal val="visible"/>
                                      </p:to>
                                    </p:set>
                                    <p:animEffect transition="in" filter="wipe(down)">
                                      <p:cBhvr additive="base">
                                        <p:cTn id="56" dur="500"/>
                                        <p:tgtEl>
                                          <p:spTgt spid="2091"/>
                                        </p:tgtEl>
                                      </p:cBhvr>
                                    </p:animEffect>
                                  </p:childTnLst>
                                </p:cTn>
                              </p:par>
                            </p:childTnLst>
                          </p:cTn>
                        </p:par>
                        <p:par>
                          <p:cTn id="57" fill="hold" nodeType="afterGroup">
                            <p:stCondLst>
                              <p:cond delay="18000"/>
                            </p:stCondLst>
                            <p:childTnLst>
                              <p:par>
                                <p:cTn id="58" presetID="22" presetClass="entr" presetSubtype="8" dur="500" fill="hold" nodeType="afterEffect">
                                  <p:stCondLst>
                                    <p:cond delay="4000"/>
                                  </p:stCondLst>
                                  <p:childTnLst>
                                    <p:set>
                                      <p:cBhvr additive="base">
                                        <p:cTn id="59" dur="1" fill="hold">
                                          <p:stCondLst>
                                            <p:cond delay="0"/>
                                          </p:stCondLst>
                                        </p:cTn>
                                        <p:tgtEl>
                                          <p:spTgt spid="2129"/>
                                        </p:tgtEl>
                                        <p:attrNameLst>
                                          <p:attrName>style.visibility</p:attrName>
                                        </p:attrNameLst>
                                      </p:cBhvr>
                                      <p:to>
                                        <p:strVal val="visible"/>
                                      </p:to>
                                    </p:set>
                                    <p:animEffect transition="in" filter="wipe(left)">
                                      <p:cBhvr additive="base">
                                        <p:cTn id="60" dur="500"/>
                                        <p:tgtEl>
                                          <p:spTgt spid="2129"/>
                                        </p:tgtEl>
                                      </p:cBhvr>
                                    </p:animEffect>
                                  </p:childTnLst>
                                </p:cTn>
                              </p:par>
                            </p:childTnLst>
                          </p:cTn>
                        </p:par>
                        <p:par>
                          <p:cTn id="61" fill="hold" nodeType="afterGroup">
                            <p:stCondLst>
                              <p:cond delay="22500"/>
                            </p:stCondLst>
                            <p:childTnLst>
                              <p:par>
                                <p:cTn id="62" presetID="22" presetClass="entr" presetSubtype="4" dur="500" fill="hold" nodeType="afterEffect">
                                  <p:stCondLst>
                                    <p:cond delay="4500"/>
                                  </p:stCondLst>
                                  <p:childTnLst>
                                    <p:set>
                                      <p:cBhvr additive="base">
                                        <p:cTn id="63" dur="1" fill="hold">
                                          <p:stCondLst>
                                            <p:cond delay="0"/>
                                          </p:stCondLst>
                                        </p:cTn>
                                        <p:tgtEl>
                                          <p:spTgt spid="2118"/>
                                        </p:tgtEl>
                                        <p:attrNameLst>
                                          <p:attrName>style.visibility</p:attrName>
                                        </p:attrNameLst>
                                      </p:cBhvr>
                                      <p:to>
                                        <p:strVal val="visible"/>
                                      </p:to>
                                    </p:set>
                                    <p:animEffect transition="in" filter="wipe(down)">
                                      <p:cBhvr additive="base">
                                        <p:cTn id="64" dur="500"/>
                                        <p:tgtEl>
                                          <p:spTgt spid="2118"/>
                                        </p:tgtEl>
                                      </p:cBhvr>
                                    </p:animEffect>
                                  </p:childTnLst>
                                </p:cTn>
                              </p:par>
                            </p:childTnLst>
                          </p:cTn>
                        </p:par>
                        <p:par>
                          <p:cTn id="65" fill="hold" nodeType="afterGroup">
                            <p:stCondLst>
                              <p:cond delay="27500"/>
                            </p:stCondLst>
                            <p:childTnLst>
                              <p:par>
                                <p:cTn id="66" presetID="22" presetClass="entr" presetSubtype="8" dur="500" fill="hold" nodeType="afterEffect">
                                  <p:stCondLst>
                                    <p:cond delay="5000"/>
                                  </p:stCondLst>
                                  <p:childTnLst>
                                    <p:set>
                                      <p:cBhvr additive="base">
                                        <p:cTn id="67" dur="1" fill="hold">
                                          <p:stCondLst>
                                            <p:cond delay="0"/>
                                          </p:stCondLst>
                                        </p:cTn>
                                        <p:tgtEl>
                                          <p:spTgt spid="2141"/>
                                        </p:tgtEl>
                                        <p:attrNameLst>
                                          <p:attrName>style.visibility</p:attrName>
                                        </p:attrNameLst>
                                      </p:cBhvr>
                                      <p:to>
                                        <p:strVal val="visible"/>
                                      </p:to>
                                    </p:set>
                                    <p:animEffect transition="in" filter="wipe(left)">
                                      <p:cBhvr additive="base">
                                        <p:cTn id="68" dur="500"/>
                                        <p:tgtEl>
                                          <p:spTgt spid="2141"/>
                                        </p:tgtEl>
                                      </p:cBhvr>
                                    </p:animEffect>
                                  </p:childTnLst>
                                </p:cTn>
                              </p:par>
                            </p:childTnLst>
                          </p:cTn>
                        </p:par>
                        <p:par>
                          <p:cTn id="69" fill="hold" nodeType="afterGroup">
                            <p:stCondLst>
                              <p:cond delay="33000"/>
                            </p:stCondLst>
                            <p:childTnLst>
                              <p:par>
                                <p:cTn id="70" presetID="22" presetClass="entr" presetSubtype="4" dur="500" fill="hold" nodeType="afterEffect">
                                  <p:stCondLst>
                                    <p:cond delay="5500"/>
                                  </p:stCondLst>
                                  <p:childTnLst>
                                    <p:set>
                                      <p:cBhvr additive="base">
                                        <p:cTn id="71" dur="1" fill="hold">
                                          <p:stCondLst>
                                            <p:cond delay="0"/>
                                          </p:stCondLst>
                                        </p:cTn>
                                        <p:tgtEl>
                                          <p:spTgt spid="2142"/>
                                        </p:tgtEl>
                                        <p:attrNameLst>
                                          <p:attrName>style.visibility</p:attrName>
                                        </p:attrNameLst>
                                      </p:cBhvr>
                                      <p:to>
                                        <p:strVal val="visible"/>
                                      </p:to>
                                    </p:set>
                                    <p:animEffect transition="in" filter="wipe(down)">
                                      <p:cBhvr additive="base">
                                        <p:cTn id="72" dur="500"/>
                                        <p:tgtEl>
                                          <p:spTgt spid="2142"/>
                                        </p:tgtEl>
                                      </p:cBhvr>
                                    </p:animEffect>
                                  </p:childTnLst>
                                </p:cTn>
                              </p:par>
                            </p:childTnLst>
                          </p:cTn>
                        </p:par>
                      </p:childTnLst>
                    </p:cTn>
                  </p:par>
                  <p:par>
                    <p:cTn id="73" fill="hold" nodeType="clickPar">
                      <p:stCondLst>
                        <p:cond delay="indefinite"/>
                        <p:cond evt="onBegin" delay="0">
                          <p:tn val="72"/>
                        </p:cond>
                      </p:stCondLst>
                      <p:childTnLst>
                        <p:par>
                          <p:cTn id="74" fill="hold">
                            <p:stCondLst>
                              <p:cond delay="0"/>
                            </p:stCondLst>
                            <p:childTnLst>
                              <p:par>
                                <p:cTn id="75" presetID="3" presetClass="entr" presetSubtype="10" dur="500" fill="hold" nodeType="clickEffect">
                                  <p:stCondLst>
                                    <p:cond delay="0"/>
                                  </p:stCondLst>
                                  <p:childTnLst>
                                    <p:set>
                                      <p:cBhvr additive="base">
                                        <p:cTn id="76" dur="1" fill="hold">
                                          <p:stCondLst>
                                            <p:cond delay="0"/>
                                          </p:stCondLst>
                                        </p:cTn>
                                        <p:tgtEl>
                                          <p:spTgt spid="2134"/>
                                        </p:tgtEl>
                                        <p:attrNameLst>
                                          <p:attrName>style.visibility</p:attrName>
                                        </p:attrNameLst>
                                      </p:cBhvr>
                                      <p:to>
                                        <p:strVal val="visible"/>
                                      </p:to>
                                    </p:set>
                                    <p:animEffect transition="in" filter="blinds(horizontal)">
                                      <p:cBhvr additive="base">
                                        <p:cTn id="77" dur="500"/>
                                        <p:tgtEl>
                                          <p:spTgt spid="2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0" grpId="0"/>
      <p:bldP spid="2071" grpId="1"/>
      <p:bldP spid="2072" grpId="2"/>
      <p:bldP spid="2073" grpId="3"/>
      <p:bldP spid="2130" grpId="4"/>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3" name="矩形 4"/>
          <p:cNvSpPr/>
          <p:nvPr/>
        </p:nvSpPr>
        <p:spPr>
          <a:xfrm>
            <a:off x="0" y="2014538"/>
            <a:ext cx="12192000" cy="28495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54" name="矩形 5"/>
          <p:cNvSpPr/>
          <p:nvPr/>
        </p:nvSpPr>
        <p:spPr>
          <a:xfrm>
            <a:off x="0" y="2663825"/>
            <a:ext cx="1096963"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55" name="文本框 7"/>
          <p:cNvSpPr/>
          <p:nvPr/>
        </p:nvSpPr>
        <p:spPr>
          <a:xfrm>
            <a:off x="946150" y="2000250"/>
            <a:ext cx="1539875" cy="186213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11500">
                <a:solidFill>
                  <a:schemeClr val="bg1"/>
                </a:solidFill>
                <a:latin typeface="Impact" panose="020b0806030902050204" pitchFamily="34" charset="0"/>
              </a:rPr>
              <a:t>1</a:t>
            </a:r>
            <a:endParaRPr lang="en-US" altLang="zh-CN" sz="11500">
              <a:solidFill>
                <a:schemeClr val="bg1"/>
              </a:solidFill>
              <a:latin typeface="Impact" panose="020b0806030902050204" pitchFamily="34" charset="0"/>
            </a:endParaRPr>
          </a:p>
        </p:txBody>
      </p:sp>
      <p:sp>
        <p:nvSpPr>
          <p:cNvPr id="2156" name="文本框 8"/>
          <p:cNvSpPr/>
          <p:nvPr/>
        </p:nvSpPr>
        <p:spPr>
          <a:xfrm>
            <a:off x="419100" y="2638425"/>
            <a:ext cx="571500"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第</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157" name="矩形 9"/>
          <p:cNvSpPr/>
          <p:nvPr/>
        </p:nvSpPr>
        <p:spPr>
          <a:xfrm>
            <a:off x="2498725" y="2663825"/>
            <a:ext cx="9693275"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58" name="文本框 10"/>
          <p:cNvSpPr/>
          <p:nvPr/>
        </p:nvSpPr>
        <p:spPr>
          <a:xfrm>
            <a:off x="2525713" y="2638425"/>
            <a:ext cx="1766887"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部分</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159" name="文本框 11"/>
          <p:cNvSpPr/>
          <p:nvPr/>
        </p:nvSpPr>
        <p:spPr>
          <a:xfrm>
            <a:off x="6791325" y="3632200"/>
            <a:ext cx="5727700" cy="830263"/>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课题的研究背景</a:t>
            </a:r>
            <a:endParaRPr lang="zh-CN" altLang="en-US" sz="48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additive="base">
                                        <p:cTn id="6" dur="1" fill="hold">
                                          <p:stCondLst>
                                            <p:cond delay="0"/>
                                          </p:stCondLst>
                                        </p:cTn>
                                        <p:tgtEl>
                                          <p:spTgt spid="2153"/>
                                        </p:tgtEl>
                                        <p:attrNameLst>
                                          <p:attrName>style.visibility</p:attrName>
                                        </p:attrNameLst>
                                      </p:cBhvr>
                                      <p:to>
                                        <p:strVal val="visible"/>
                                      </p:to>
                                    </p:set>
                                    <p:animEffect transition="in" filter="fade">
                                      <p:cBhvr additive="base">
                                        <p:cTn id="7" dur="500"/>
                                        <p:tgtEl>
                                          <p:spTgt spid="215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1" nodeType="clickEffect">
                                  <p:stCondLst>
                                    <p:cond delay="0"/>
                                  </p:stCondLst>
                                  <p:childTnLst>
                                    <p:set>
                                      <p:cBhvr additive="base">
                                        <p:cTn id="11" dur="1" fill="hold">
                                          <p:stCondLst>
                                            <p:cond delay="0"/>
                                          </p:stCondLst>
                                        </p:cTn>
                                        <p:tgtEl>
                                          <p:spTgt spid="2154"/>
                                        </p:tgtEl>
                                        <p:attrNameLst>
                                          <p:attrName>style.visibility</p:attrName>
                                        </p:attrNameLst>
                                      </p:cBhvr>
                                      <p:to>
                                        <p:strVal val="visible"/>
                                      </p:to>
                                    </p:set>
                                    <p:animEffect transition="in" filter="wipe(left)">
                                      <p:cBhvr additive="base">
                                        <p:cTn id="12" dur="500"/>
                                        <p:tgtEl>
                                          <p:spTgt spid="2154"/>
                                        </p:tgtEl>
                                      </p:cBhvr>
                                    </p:animEffect>
                                  </p:childTnLst>
                                </p:cTn>
                              </p:par>
                              <p:par>
                                <p:cTn id="13" presetID="22" presetClass="entr" presetSubtype="2" dur="500" fill="hold" grpId="4" nodeType="withEffect">
                                  <p:stCondLst>
                                    <p:cond delay="0"/>
                                  </p:stCondLst>
                                  <p:childTnLst>
                                    <p:set>
                                      <p:cBhvr additive="base">
                                        <p:cTn id="14" dur="1" fill="hold">
                                          <p:stCondLst>
                                            <p:cond delay="0"/>
                                          </p:stCondLst>
                                        </p:cTn>
                                        <p:tgtEl>
                                          <p:spTgt spid="2157"/>
                                        </p:tgtEl>
                                        <p:attrNameLst>
                                          <p:attrName>style.visibility</p:attrName>
                                        </p:attrNameLst>
                                      </p:cBhvr>
                                      <p:to>
                                        <p:strVal val="visible"/>
                                      </p:to>
                                    </p:set>
                                    <p:animEffect transition="in" filter="wipe(right)">
                                      <p:cBhvr additive="base">
                                        <p:cTn id="15" dur="500"/>
                                        <p:tgtEl>
                                          <p:spTgt spid="2157"/>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3" nodeType="clickEffect">
                                  <p:stCondLst>
                                    <p:cond delay="0"/>
                                  </p:stCondLst>
                                  <p:childTnLst>
                                    <p:set>
                                      <p:cBhvr additive="base">
                                        <p:cTn id="19" dur="1" fill="hold">
                                          <p:stCondLst>
                                            <p:cond delay="0"/>
                                          </p:stCondLst>
                                        </p:cTn>
                                        <p:tgtEl>
                                          <p:spTgt spid="2156"/>
                                        </p:tgtEl>
                                        <p:attrNameLst>
                                          <p:attrName>style.visibility</p:attrName>
                                        </p:attrNameLst>
                                      </p:cBhvr>
                                      <p:to>
                                        <p:strVal val="visible"/>
                                      </p:to>
                                    </p:set>
                                    <p:animEffect transition="in" filter="fade">
                                      <p:cBhvr additive="base">
                                        <p:cTn id="20" dur="500"/>
                                        <p:tgtEl>
                                          <p:spTgt spid="2156"/>
                                        </p:tgtEl>
                                      </p:cBhvr>
                                    </p:animEffect>
                                  </p:childTnLst>
                                </p:cTn>
                              </p:par>
                              <p:par>
                                <p:cTn id="21" presetID="10" presetClass="entr" presetSubtype="0" dur="500" fill="hold" grpId="5" nodeType="withEffect">
                                  <p:stCondLst>
                                    <p:cond delay="0"/>
                                  </p:stCondLst>
                                  <p:childTnLst>
                                    <p:set>
                                      <p:cBhvr additive="base">
                                        <p:cTn id="22" dur="1" fill="hold">
                                          <p:stCondLst>
                                            <p:cond delay="0"/>
                                          </p:stCondLst>
                                        </p:cTn>
                                        <p:tgtEl>
                                          <p:spTgt spid="2158"/>
                                        </p:tgtEl>
                                        <p:attrNameLst>
                                          <p:attrName>style.visibility</p:attrName>
                                        </p:attrNameLst>
                                      </p:cBhvr>
                                      <p:to>
                                        <p:strVal val="visible"/>
                                      </p:to>
                                    </p:set>
                                    <p:animEffect transition="in" filter="fade">
                                      <p:cBhvr additive="base">
                                        <p:cTn id="23" dur="500"/>
                                        <p:tgtEl>
                                          <p:spTgt spid="2158"/>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2" nodeType="clickEffect">
                                  <p:stCondLst>
                                    <p:cond delay="0"/>
                                  </p:stCondLst>
                                  <p:childTnLst>
                                    <p:set>
                                      <p:cBhvr additive="base">
                                        <p:cTn id="27" dur="1" fill="hold">
                                          <p:stCondLst>
                                            <p:cond delay="0"/>
                                          </p:stCondLst>
                                        </p:cTn>
                                        <p:tgtEl>
                                          <p:spTgt spid="2155"/>
                                        </p:tgtEl>
                                        <p:attrNameLst>
                                          <p:attrName>style.visibility</p:attrName>
                                        </p:attrNameLst>
                                      </p:cBhvr>
                                      <p:to>
                                        <p:strVal val="visible"/>
                                      </p:to>
                                    </p:set>
                                    <p:animEffect transition="in" filter="fade">
                                      <p:cBhvr additive="base">
                                        <p:cTn id="28" dur="1000"/>
                                        <p:tgtEl>
                                          <p:spTgt spid="2155"/>
                                        </p:tgtEl>
                                      </p:cBhvr>
                                    </p:animEffect>
                                    <p:anim calcmode="lin" valueType="num">
                                      <p:cBhvr additive="base">
                                        <p:cTn id="29" dur="1000" fill="hold"/>
                                        <p:tgtEl>
                                          <p:spTgt spid="2155"/>
                                        </p:tgtEl>
                                        <p:attrNameLst>
                                          <p:attrName>ppt_x</p:attrName>
                                        </p:attrNameLst>
                                      </p:cBhvr>
                                      <p:tavLst>
                                        <p:tav tm="0">
                                          <p:val>
                                            <p:strVal val="#ppt_x"/>
                                          </p:val>
                                        </p:tav>
                                        <p:tav tm="100000">
                                          <p:val>
                                            <p:strVal val="#ppt_x"/>
                                          </p:val>
                                        </p:tav>
                                      </p:tavLst>
                                    </p:anim>
                                    <p:anim calcmode="lin" valueType="num">
                                      <p:cBhvr additive="base">
                                        <p:cTn id="30" dur="1000" fill="hold"/>
                                        <p:tgtEl>
                                          <p:spTgt spid="2155"/>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grpId="6" nodeType="clickEffect">
                                  <p:stCondLst>
                                    <p:cond delay="0"/>
                                  </p:stCondLst>
                                  <p:childTnLst>
                                    <p:set>
                                      <p:cBhvr additive="base">
                                        <p:cTn id="34" dur="1" fill="hold">
                                          <p:stCondLst>
                                            <p:cond delay="0"/>
                                          </p:stCondLst>
                                        </p:cTn>
                                        <p:tgtEl>
                                          <p:spTgt spid="2159"/>
                                        </p:tgtEl>
                                        <p:attrNameLst>
                                          <p:attrName>style.visibility</p:attrName>
                                        </p:attrNameLst>
                                      </p:cBhvr>
                                      <p:to>
                                        <p:strVal val="visible"/>
                                      </p:to>
                                    </p:set>
                                    <p:anim calcmode="lin" valueType="num">
                                      <p:cBhvr additive="base">
                                        <p:cTn id="35" dur="500" fill="hold"/>
                                        <p:tgtEl>
                                          <p:spTgt spid="2159"/>
                                        </p:tgtEl>
                                        <p:attrNameLst>
                                          <p:attrName>ppt_w</p:attrName>
                                        </p:attrNameLst>
                                      </p:cBhvr>
                                      <p:tavLst>
                                        <p:tav tm="0">
                                          <p:val>
                                            <p:fltVal val="0"/>
                                          </p:val>
                                        </p:tav>
                                        <p:tav tm="100000">
                                          <p:val>
                                            <p:strVal val="#ppt_w"/>
                                          </p:val>
                                        </p:tav>
                                      </p:tavLst>
                                    </p:anim>
                                    <p:anim calcmode="lin" valueType="num">
                                      <p:cBhvr additive="base">
                                        <p:cTn id="36" dur="500" fill="hold"/>
                                        <p:tgtEl>
                                          <p:spTgt spid="2159"/>
                                        </p:tgtEl>
                                        <p:attrNameLst>
                                          <p:attrName>ppt_h</p:attrName>
                                        </p:attrNameLst>
                                      </p:cBhvr>
                                      <p:tavLst>
                                        <p:tav tm="0">
                                          <p:val>
                                            <p:fltVal val="0"/>
                                          </p:val>
                                        </p:tav>
                                        <p:tav tm="100000">
                                          <p:val>
                                            <p:strVal val="#ppt_h"/>
                                          </p:val>
                                        </p:tav>
                                      </p:tavLst>
                                    </p:anim>
                                    <p:animEffect transition="in" filter="fade">
                                      <p:cBhvr additive="base">
                                        <p:cTn id="37" dur="500"/>
                                        <p:tgtEl>
                                          <p:spTgt spid="21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3" grpId="0"/>
      <p:bldP spid="2154" grpId="1"/>
      <p:bldP spid="2155" grpId="2"/>
      <p:bldP spid="2156" grpId="3"/>
      <p:bldP spid="2157" grpId="4"/>
      <p:bldP spid="2158" grpId="5"/>
      <p:bldP spid="2159" grpId="6"/>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2" name="矩形 58"/>
          <p:cNvSpPr/>
          <p:nvPr/>
        </p:nvSpPr>
        <p:spPr>
          <a:xfrm>
            <a:off x="5983288" y="2281238"/>
            <a:ext cx="5903912" cy="3835400"/>
          </a:xfrm>
          <a:prstGeom prst="rect">
            <a:avLst/>
          </a:prstGeom>
          <a:solidFill>
            <a:srgbClr val="F2F2F2"/>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63" name="文本框 59"/>
          <p:cNvSpPr/>
          <p:nvPr/>
        </p:nvSpPr>
        <p:spPr>
          <a:xfrm>
            <a:off x="3252788" y="995363"/>
            <a:ext cx="8939212" cy="5862637"/>
          </a:xfrm>
          <a:prstGeom prst="rect">
            <a:avLst/>
          </a:prstGeom>
          <a:noFill/>
          <a:ln w="9525">
            <a:noFill/>
          </a:ln>
        </p:spPr>
        <p:txBody>
          <a:bodyPr wrap="square"/>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marL="285750" indent="-285750">
              <a:lnSpc>
                <a:spcPts val="3040"/>
              </a:lnSpc>
              <a:buClr>
                <a:srgbClr val="044875"/>
              </a:buClr>
              <a:buFont typeface="Wingdings" panose="05000000000000000000" pitchFamily="2" charset="2"/>
              <a:buChar char="Ø"/>
            </a:pPr>
            <a:r>
              <a:rPr lang="zh-CN" altLang="en-US" sz="2800">
                <a:latin typeface="华文新魏" panose="02010800040101010101" pitchFamily="2" charset="-122"/>
                <a:ea typeface="华文新魏" panose="02010800040101010101" pitchFamily="2" charset="-122"/>
              </a:rPr>
              <a:t>新课程标准把课程目标从综合语言运用能力转向了学科核心素养，其中“思维品质”被列为英语学科核心素养的关键要素之一。这就意味着思维品质，特别是思维能力的培养是对基础教育阶段所有学生的普适性要求。但目前实际教学中，还存在很多传统的守旧的教学方式，而不能完全实施发扬学生的自主思维能力、以人为本的教育方针。</a:t>
            </a:r>
            <a:endParaRPr lang="zh-CN" altLang="en-US" sz="2800">
              <a:latin typeface="华文新魏" panose="02010800040101010101" pitchFamily="2" charset="-122"/>
              <a:ea typeface="华文新魏" panose="02010800040101010101" pitchFamily="2" charset="-122"/>
            </a:endParaRPr>
          </a:p>
          <a:p>
            <a:pPr marL="285750" indent="-285750">
              <a:lnSpc>
                <a:spcPts val="3040"/>
              </a:lnSpc>
              <a:buClr>
                <a:srgbClr val="044875"/>
              </a:buClr>
              <a:buFont typeface="Wingdings" panose="05000000000000000000" pitchFamily="2" charset="2"/>
              <a:buChar char="Ø"/>
            </a:pPr>
            <a:r>
              <a:rPr lang="zh-CN" altLang="en-US" sz="2800">
                <a:solidFill>
                  <a:schemeClr val="bg2"/>
                </a:solidFill>
                <a:latin typeface="华文新魏" panose="02010800040101010101" pitchFamily="2" charset="-122"/>
                <a:ea typeface="华文新魏" panose="02010800040101010101" pitchFamily="2" charset="-122"/>
              </a:rPr>
              <a:t>大班额和教学成绩压力导致教师很难落实思维品质培养。调查数据表明，有</a:t>
            </a:r>
            <a:r>
              <a:rPr lang="en-US" altLang="zh-CN" sz="2800">
                <a:solidFill>
                  <a:schemeClr val="bg2"/>
                </a:solidFill>
                <a:latin typeface="华文新魏" panose="02010800040101010101" pitchFamily="2" charset="-122"/>
                <a:ea typeface="华文新魏" panose="02010800040101010101" pitchFamily="2" charset="-122"/>
              </a:rPr>
              <a:t>40%</a:t>
            </a:r>
            <a:r>
              <a:rPr lang="zh-CN" altLang="en-US" sz="2800">
                <a:solidFill>
                  <a:schemeClr val="bg2"/>
                </a:solidFill>
                <a:latin typeface="华文新魏" panose="02010800040101010101" pitchFamily="2" charset="-122"/>
                <a:ea typeface="华文新魏" panose="02010800040101010101" pitchFamily="2" charset="-122"/>
              </a:rPr>
              <a:t>的教师觉得大班额和考试压力迫使教师的重心放在提高成绩上，对学生思维培养落实不到位。教师备课中不太关注学生思维品质的培养。调查表明，</a:t>
            </a:r>
            <a:r>
              <a:rPr lang="en-US" altLang="zh-CN" sz="2800">
                <a:solidFill>
                  <a:schemeClr val="bg2"/>
                </a:solidFill>
                <a:latin typeface="华文新魏" panose="02010800040101010101" pitchFamily="2" charset="-122"/>
                <a:ea typeface="华文新魏" panose="02010800040101010101" pitchFamily="2" charset="-122"/>
              </a:rPr>
              <a:t>20%</a:t>
            </a:r>
            <a:r>
              <a:rPr lang="zh-CN" altLang="en-US" sz="2800">
                <a:solidFill>
                  <a:schemeClr val="bg2"/>
                </a:solidFill>
                <a:latin typeface="华文新魏" panose="02010800040101010101" pitchFamily="2" charset="-122"/>
                <a:ea typeface="华文新魏" panose="02010800040101010101" pitchFamily="2" charset="-122"/>
              </a:rPr>
              <a:t>的教师备课中未能重视学生思维品质的培养。证明我们教师首先没有重视，那孩子更无法重视</a:t>
            </a:r>
            <a:endParaRPr lang="zh-CN" altLang="en-US" sz="2800">
              <a:solidFill>
                <a:schemeClr val="bg2"/>
              </a:solidFill>
              <a:latin typeface="华文新魏" panose="02010800040101010101" pitchFamily="2" charset="-122"/>
              <a:ea typeface="华文新魏" panose="02010800040101010101" pitchFamily="2" charset="-122"/>
            </a:endParaRPr>
          </a:p>
          <a:p>
            <a:pPr marL="285750" indent="-285750">
              <a:lnSpc>
                <a:spcPts val="3040"/>
              </a:lnSpc>
              <a:buNone/>
            </a:pPr>
            <a:endParaRPr lang="en-US" altLang="zh-CN" sz="2800">
              <a:solidFill>
                <a:schemeClr val="bg1"/>
              </a:solidFill>
              <a:latin typeface="华文新魏" panose="02010800040101010101" pitchFamily="2" charset="-122"/>
              <a:ea typeface="华文新魏" panose="02010800040101010101" pitchFamily="2" charset="-122"/>
            </a:endParaRPr>
          </a:p>
        </p:txBody>
      </p:sp>
      <p:sp>
        <p:nvSpPr>
          <p:cNvPr id="2164" name="矩形 1"/>
          <p:cNvSpPr/>
          <p:nvPr/>
        </p:nvSpPr>
        <p:spPr>
          <a:xfrm>
            <a:off x="0" y="254000"/>
            <a:ext cx="609600" cy="238125"/>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65" name="矩形 2"/>
          <p:cNvSpPr/>
          <p:nvPr/>
        </p:nvSpPr>
        <p:spPr>
          <a:xfrm>
            <a:off x="3810000" y="254000"/>
            <a:ext cx="8382000" cy="238125"/>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nvGrpSpPr>
          <p:cNvPr id="2166" name="组合 2165"/>
          <p:cNvGrpSpPr/>
          <p:nvPr/>
        </p:nvGrpSpPr>
        <p:grpSpPr>
          <a:xfrm>
            <a:off x="550863" y="82550"/>
            <a:ext cx="3541712" cy="584200"/>
            <a:chOff x="551544" y="82976"/>
            <a:chExt cx="3540396" cy="583764"/>
          </a:xfrm>
        </p:grpSpPr>
        <p:sp>
          <p:nvSpPr>
            <p:cNvPr id="2167" name="文本框 4"/>
            <p:cNvSpPr/>
            <p:nvPr/>
          </p:nvSpPr>
          <p:spPr>
            <a:xfrm>
              <a:off x="800100" y="111278"/>
              <a:ext cx="3291840" cy="522315"/>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044875"/>
                  </a:solidFill>
                  <a:latin typeface="微软雅黑" panose="020b0503020204020204" pitchFamily="34" charset="-122"/>
                  <a:ea typeface="微软雅黑" panose="020b0503020204020204" pitchFamily="34" charset="-122"/>
                </a:rPr>
                <a:t>课题的研究背景</a:t>
              </a:r>
              <a:endParaRPr lang="zh-CN" altLang="en-US" sz="2800">
                <a:solidFill>
                  <a:srgbClr val="044875"/>
                </a:solidFill>
                <a:latin typeface="微软雅黑" panose="020b0503020204020204" pitchFamily="34" charset="-122"/>
                <a:ea typeface="微软雅黑" panose="020b0503020204020204" pitchFamily="34" charset="-122"/>
              </a:endParaRPr>
            </a:p>
          </p:txBody>
        </p:sp>
        <p:sp>
          <p:nvSpPr>
            <p:cNvPr id="2168" name="文本框 5"/>
            <p:cNvSpPr/>
            <p:nvPr/>
          </p:nvSpPr>
          <p:spPr>
            <a:xfrm>
              <a:off x="551544" y="82976"/>
              <a:ext cx="723631" cy="583764"/>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200">
                  <a:solidFill>
                    <a:schemeClr val="bg2"/>
                  </a:solidFill>
                  <a:latin typeface="Impact" panose="020b0806030902050204" pitchFamily="34" charset="0"/>
                  <a:ea typeface="Arial"/>
                </a:rPr>
                <a:t>01</a:t>
              </a:r>
              <a:endParaRPr lang="en-US" altLang="zh-CN" sz="3200">
                <a:solidFill>
                  <a:schemeClr val="bg2"/>
                </a:solidFill>
                <a:latin typeface="Impact" panose="020b0806030902050204" pitchFamily="34" charset="0"/>
                <a:ea typeface="Arial"/>
              </a:endParaRPr>
            </a:p>
          </p:txBody>
        </p:sp>
      </p:grpSp>
      <p:sp>
        <p:nvSpPr>
          <p:cNvPr id="2169" name="矩形 6"/>
          <p:cNvSpPr/>
          <p:nvPr/>
        </p:nvSpPr>
        <p:spPr>
          <a:xfrm>
            <a:off x="11566525" y="6621463"/>
            <a:ext cx="625475" cy="236537"/>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70" name="矩形 7"/>
          <p:cNvSpPr/>
          <p:nvPr/>
        </p:nvSpPr>
        <p:spPr>
          <a:xfrm>
            <a:off x="0" y="6621463"/>
            <a:ext cx="10439400" cy="236537"/>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71" name="文本框 8"/>
          <p:cNvSpPr/>
          <p:nvPr/>
        </p:nvSpPr>
        <p:spPr>
          <a:xfrm>
            <a:off x="10264775" y="6538913"/>
            <a:ext cx="1500188" cy="4000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000">
                <a:solidFill>
                  <a:srgbClr val="044875"/>
                </a:solidFill>
                <a:latin typeface="微软雅黑" panose="020b0503020204020204" pitchFamily="34" charset="-122"/>
                <a:ea typeface="微软雅黑" panose="020b0503020204020204" pitchFamily="34" charset="-122"/>
              </a:rPr>
              <a:t>LOGO</a:t>
            </a:r>
            <a:endParaRPr lang="en-US" altLang="zh-CN" sz="2000">
              <a:solidFill>
                <a:srgbClr val="044875"/>
              </a:solidFill>
              <a:latin typeface="微软雅黑" panose="020b0503020204020204" pitchFamily="34" charset="-122"/>
              <a:ea typeface="微软雅黑" panose="020b0503020204020204" pitchFamily="34" charset="-122"/>
            </a:endParaRPr>
          </a:p>
        </p:txBody>
      </p:sp>
      <p:grpSp>
        <p:nvGrpSpPr>
          <p:cNvPr id="2172" name="组合 2171"/>
          <p:cNvGrpSpPr/>
          <p:nvPr/>
        </p:nvGrpSpPr>
        <p:grpSpPr>
          <a:xfrm>
            <a:off x="0" y="977900"/>
            <a:ext cx="3271838" cy="850900"/>
            <a:chOff x="3318016" y="-1947130"/>
            <a:chExt cx="3271395" cy="852860"/>
          </a:xfrm>
        </p:grpSpPr>
        <p:sp>
          <p:nvSpPr>
            <p:cNvPr id="2173" name="矩形 55"/>
            <p:cNvSpPr/>
            <p:nvPr/>
          </p:nvSpPr>
          <p:spPr>
            <a:xfrm>
              <a:off x="3318016" y="-1947130"/>
              <a:ext cx="3271395" cy="852860"/>
            </a:xfrm>
            <a:prstGeom prst="rect">
              <a:avLst/>
            </a:prstGeom>
            <a:solidFill>
              <a:srgbClr val="343434"/>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74" name="文本框 56"/>
            <p:cNvSpPr/>
            <p:nvPr/>
          </p:nvSpPr>
          <p:spPr>
            <a:xfrm>
              <a:off x="3318016" y="-1901611"/>
              <a:ext cx="3235645" cy="709152"/>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000" b="1">
                  <a:solidFill>
                    <a:schemeClr val="bg1"/>
                  </a:solidFill>
                  <a:latin typeface="华文行楷" panose="02010800040101010101" pitchFamily="2" charset="-122"/>
                  <a:ea typeface="华文行楷" panose="02010800040101010101" pitchFamily="2" charset="-122"/>
                </a:rPr>
                <a:t>教学现状</a:t>
              </a:r>
              <a:endParaRPr lang="zh-CN" altLang="en-US" sz="4000" b="1">
                <a:solidFill>
                  <a:schemeClr val="bg1"/>
                </a:solidFill>
                <a:latin typeface="华文行楷" panose="02010800040101010101" pitchFamily="2" charset="-122"/>
                <a:ea typeface="华文行楷" panose="02010800040101010101" pitchFamily="2" charset="-122"/>
              </a:endParaRPr>
            </a:p>
          </p:txBody>
        </p:sp>
      </p:grpSp>
      <p:sp>
        <p:nvSpPr>
          <p:cNvPr id="2175" name="文本框 60"/>
          <p:cNvSpPr/>
          <p:nvPr/>
        </p:nvSpPr>
        <p:spPr>
          <a:xfrm>
            <a:off x="611188" y="4635500"/>
            <a:ext cx="5348287" cy="352425"/>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nSpc>
                <a:spcPts val="2000"/>
              </a:lnSpc>
            </a:pPr>
            <a:endParaRPr sz="2000">
              <a:solidFill>
                <a:schemeClr val="bg1"/>
              </a:solidFill>
            </a:endParaRPr>
          </a:p>
        </p:txBody>
      </p:sp>
      <p:grpSp>
        <p:nvGrpSpPr>
          <p:cNvPr id="2176" name="组合 2175"/>
          <p:cNvGrpSpPr/>
          <p:nvPr/>
        </p:nvGrpSpPr>
        <p:grpSpPr>
          <a:xfrm>
            <a:off x="188913" y="2222500"/>
            <a:ext cx="2949575" cy="2632075"/>
            <a:chOff x="551544" y="1319389"/>
            <a:chExt cx="5431108" cy="3420798"/>
          </a:xfrm>
        </p:grpSpPr>
        <p:grpSp>
          <p:nvGrpSpPr>
            <p:cNvPr id="2177" name="组合 2176"/>
            <p:cNvGrpSpPr/>
            <p:nvPr/>
          </p:nvGrpSpPr>
          <p:grpSpPr>
            <a:xfrm>
              <a:off x="551544" y="1319389"/>
              <a:ext cx="5431108" cy="3420798"/>
              <a:chOff x="7991473" y="1270307"/>
              <a:chExt cx="3781426" cy="2481187"/>
            </a:xfrm>
          </p:grpSpPr>
          <p:pic>
            <p:nvPicPr>
              <p:cNvPr id="2178" name="图片 65"/>
              <p:cNvPicPr>
                <a:picLocks noChangeAspect="1"/>
              </p:cNvPicPr>
              <p:nvPr/>
            </p:nvPicPr>
            <p:blipFill>
              <a:blip r:embed="rId2"/>
              <a:stretch>
                <a:fillRect/>
              </a:stretch>
            </p:blipFill>
            <p:spPr>
              <a:xfrm>
                <a:off x="7991474" y="1270307"/>
                <a:ext cx="3781425" cy="2481187"/>
              </a:xfrm>
              <a:prstGeom prst="rect">
                <a:avLst/>
              </a:prstGeom>
              <a:noFill/>
              <a:ln w="9525">
                <a:noFill/>
              </a:ln>
            </p:spPr>
          </p:pic>
          <p:sp>
            <p:nvSpPr>
              <p:cNvPr id="2179" name="矩形 66"/>
              <p:cNvSpPr/>
              <p:nvPr/>
            </p:nvSpPr>
            <p:spPr>
              <a:xfrm>
                <a:off x="7991473" y="1270307"/>
                <a:ext cx="3781426" cy="2481187"/>
              </a:xfrm>
              <a:prstGeom prst="rect">
                <a:avLst/>
              </a:prstGeom>
              <a:solidFill>
                <a:srgbClr val="044875">
                  <a:alpha val="50195"/>
                </a:srgbClr>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sp>
          <p:nvSpPr>
            <p:cNvPr id="2180" name="Freeform 74"/>
            <p:cNvSpPr/>
            <p:nvPr/>
          </p:nvSpPr>
          <p:spPr>
            <a:xfrm>
              <a:off x="2845992" y="2742460"/>
              <a:ext cx="878884" cy="574655"/>
            </a:xfrm>
            <a:solidFill>
              <a:srgbClr val="FFFFFF">
                <a:alpha val="70195"/>
              </a:srgbClr>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2" nodeType="clickEffect">
                                  <p:stCondLst>
                                    <p:cond delay="0"/>
                                  </p:stCondLst>
                                  <p:childTnLst>
                                    <p:set>
                                      <p:cBhvr additive="base">
                                        <p:cTn id="6" dur="1" fill="hold">
                                          <p:stCondLst>
                                            <p:cond delay="0"/>
                                          </p:stCondLst>
                                        </p:cTn>
                                        <p:tgtEl>
                                          <p:spTgt spid="2164"/>
                                        </p:tgtEl>
                                        <p:attrNameLst>
                                          <p:attrName>style.visibility</p:attrName>
                                        </p:attrNameLst>
                                      </p:cBhvr>
                                      <p:to>
                                        <p:strVal val="visible"/>
                                      </p:to>
                                    </p:set>
                                    <p:animEffect transition="in" filter="wipe(left)">
                                      <p:cBhvr additive="base">
                                        <p:cTn id="7" dur="500"/>
                                        <p:tgtEl>
                                          <p:spTgt spid="2164"/>
                                        </p:tgtEl>
                                      </p:cBhvr>
                                    </p:animEffect>
                                  </p:childTnLst>
                                </p:cTn>
                              </p:par>
                              <p:par>
                                <p:cTn id="8" presetID="22" presetClass="entr" presetSubtype="2" dur="500" fill="hold" grpId="3" nodeType="withEffect">
                                  <p:stCondLst>
                                    <p:cond delay="0"/>
                                  </p:stCondLst>
                                  <p:childTnLst>
                                    <p:set>
                                      <p:cBhvr additive="base">
                                        <p:cTn id="9" dur="1" fill="hold">
                                          <p:stCondLst>
                                            <p:cond delay="0"/>
                                          </p:stCondLst>
                                        </p:cTn>
                                        <p:tgtEl>
                                          <p:spTgt spid="2165"/>
                                        </p:tgtEl>
                                        <p:attrNameLst>
                                          <p:attrName>style.visibility</p:attrName>
                                        </p:attrNameLst>
                                      </p:cBhvr>
                                      <p:to>
                                        <p:strVal val="visible"/>
                                      </p:to>
                                    </p:set>
                                    <p:animEffect transition="in" filter="wipe(right)">
                                      <p:cBhvr additive="base">
                                        <p:cTn id="10" dur="500"/>
                                        <p:tgtEl>
                                          <p:spTgt spid="216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0" presetClass="entr" presetSubtype="0" dur="500" fill="hold" nodeType="clickEffect">
                                  <p:stCondLst>
                                    <p:cond delay="0"/>
                                  </p:stCondLst>
                                  <p:childTnLst>
                                    <p:set>
                                      <p:cBhvr additive="base">
                                        <p:cTn id="14" dur="1" fill="hold">
                                          <p:stCondLst>
                                            <p:cond delay="0"/>
                                          </p:stCondLst>
                                        </p:cTn>
                                        <p:tgtEl>
                                          <p:spTgt spid="2166"/>
                                        </p:tgtEl>
                                        <p:attrNameLst>
                                          <p:attrName>style.visibility</p:attrName>
                                        </p:attrNameLst>
                                      </p:cBhvr>
                                      <p:to>
                                        <p:strVal val="visible"/>
                                      </p:to>
                                    </p:set>
                                    <p:animEffect transition="in" filter="fade">
                                      <p:cBhvr additive="base">
                                        <p:cTn id="15" dur="500"/>
                                        <p:tgtEl>
                                          <p:spTgt spid="2166"/>
                                        </p:tgtEl>
                                      </p:cBhvr>
                                    </p:animEffect>
                                  </p:childTnLst>
                                </p:cTn>
                              </p:par>
                              <p:par>
                                <p:cTn id="16" presetID="22" presetClass="entr" presetSubtype="8" dur="500" fill="hold" grpId="5" nodeType="withEffect">
                                  <p:stCondLst>
                                    <p:cond delay="0"/>
                                  </p:stCondLst>
                                  <p:childTnLst>
                                    <p:set>
                                      <p:cBhvr additive="base">
                                        <p:cTn id="17" dur="1" fill="hold">
                                          <p:stCondLst>
                                            <p:cond delay="0"/>
                                          </p:stCondLst>
                                        </p:cTn>
                                        <p:tgtEl>
                                          <p:spTgt spid="2170"/>
                                        </p:tgtEl>
                                        <p:attrNameLst>
                                          <p:attrName>style.visibility</p:attrName>
                                        </p:attrNameLst>
                                      </p:cBhvr>
                                      <p:to>
                                        <p:strVal val="visible"/>
                                      </p:to>
                                    </p:set>
                                    <p:animEffect transition="in" filter="wipe(left)">
                                      <p:cBhvr additive="base">
                                        <p:cTn id="18" dur="500"/>
                                        <p:tgtEl>
                                          <p:spTgt spid="2170"/>
                                        </p:tgtEl>
                                      </p:cBhvr>
                                    </p:animEffect>
                                  </p:childTnLst>
                                </p:cTn>
                              </p:par>
                              <p:par>
                                <p:cTn id="19" presetID="22" presetClass="entr" presetSubtype="2" dur="500" fill="hold" grpId="4" nodeType="withEffect">
                                  <p:stCondLst>
                                    <p:cond delay="0"/>
                                  </p:stCondLst>
                                  <p:childTnLst>
                                    <p:set>
                                      <p:cBhvr additive="base">
                                        <p:cTn id="20" dur="1" fill="hold">
                                          <p:stCondLst>
                                            <p:cond delay="0"/>
                                          </p:stCondLst>
                                        </p:cTn>
                                        <p:tgtEl>
                                          <p:spTgt spid="2169"/>
                                        </p:tgtEl>
                                        <p:attrNameLst>
                                          <p:attrName>style.visibility</p:attrName>
                                        </p:attrNameLst>
                                      </p:cBhvr>
                                      <p:to>
                                        <p:strVal val="visible"/>
                                      </p:to>
                                    </p:set>
                                    <p:animEffect transition="in" filter="wipe(right)">
                                      <p:cBhvr additive="base">
                                        <p:cTn id="21" dur="500"/>
                                        <p:tgtEl>
                                          <p:spTgt spid="2169"/>
                                        </p:tgtEl>
                                      </p:cBhvr>
                                    </p:animEffect>
                                  </p:childTnLst>
                                </p:cTn>
                              </p:par>
                              <p:par>
                                <p:cTn id="22" presetID="10" presetClass="entr" presetSubtype="0" dur="500" fill="hold" grpId="6" nodeType="withEffect">
                                  <p:stCondLst>
                                    <p:cond delay="0"/>
                                  </p:stCondLst>
                                  <p:childTnLst>
                                    <p:set>
                                      <p:cBhvr additive="base">
                                        <p:cTn id="23" dur="1" fill="hold">
                                          <p:stCondLst>
                                            <p:cond delay="0"/>
                                          </p:stCondLst>
                                        </p:cTn>
                                        <p:tgtEl>
                                          <p:spTgt spid="2171"/>
                                        </p:tgtEl>
                                        <p:attrNameLst>
                                          <p:attrName>style.visibility</p:attrName>
                                        </p:attrNameLst>
                                      </p:cBhvr>
                                      <p:to>
                                        <p:strVal val="visible"/>
                                      </p:to>
                                    </p:set>
                                    <p:animEffect transition="in" filter="fade">
                                      <p:cBhvr additive="base">
                                        <p:cTn id="24" dur="500"/>
                                        <p:tgtEl>
                                          <p:spTgt spid="2171"/>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42" presetClass="entr" presetSubtype="0" dur="1000" fill="hold" nodeType="clickEffect">
                                  <p:stCondLst>
                                    <p:cond delay="0"/>
                                  </p:stCondLst>
                                  <p:childTnLst>
                                    <p:set>
                                      <p:cBhvr additive="base">
                                        <p:cTn id="28" dur="1" fill="hold">
                                          <p:stCondLst>
                                            <p:cond delay="0"/>
                                          </p:stCondLst>
                                        </p:cTn>
                                        <p:tgtEl>
                                          <p:spTgt spid="2176"/>
                                        </p:tgtEl>
                                        <p:attrNameLst>
                                          <p:attrName>style.visibility</p:attrName>
                                        </p:attrNameLst>
                                      </p:cBhvr>
                                      <p:to>
                                        <p:strVal val="visible"/>
                                      </p:to>
                                    </p:set>
                                    <p:animEffect transition="in" filter="fade">
                                      <p:cBhvr additive="base">
                                        <p:cTn id="29" dur="1000"/>
                                        <p:tgtEl>
                                          <p:spTgt spid="2176"/>
                                        </p:tgtEl>
                                      </p:cBhvr>
                                    </p:animEffect>
                                    <p:anim calcmode="lin" valueType="num">
                                      <p:cBhvr additive="base">
                                        <p:cTn id="30" dur="1000" fill="hold"/>
                                        <p:tgtEl>
                                          <p:spTgt spid="2176"/>
                                        </p:tgtEl>
                                        <p:attrNameLst>
                                          <p:attrName>ppt_x</p:attrName>
                                        </p:attrNameLst>
                                      </p:cBhvr>
                                      <p:tavLst>
                                        <p:tav tm="0">
                                          <p:val>
                                            <p:strVal val="#ppt_x"/>
                                          </p:val>
                                        </p:tav>
                                        <p:tav tm="100000">
                                          <p:val>
                                            <p:strVal val="#ppt_x"/>
                                          </p:val>
                                        </p:tav>
                                      </p:tavLst>
                                    </p:anim>
                                    <p:anim calcmode="lin" valueType="num">
                                      <p:cBhvr additive="base">
                                        <p:cTn id="31" dur="1000" fill="hold"/>
                                        <p:tgtEl>
                                          <p:spTgt spid="2176"/>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nodeType="clickEffect">
                                  <p:stCondLst>
                                    <p:cond delay="0"/>
                                  </p:stCondLst>
                                  <p:childTnLst>
                                    <p:set>
                                      <p:cBhvr additive="base">
                                        <p:cTn id="35" dur="1" fill="hold">
                                          <p:stCondLst>
                                            <p:cond delay="0"/>
                                          </p:stCondLst>
                                        </p:cTn>
                                        <p:tgtEl>
                                          <p:spTgt spid="2172"/>
                                        </p:tgtEl>
                                        <p:attrNameLst>
                                          <p:attrName>style.visibility</p:attrName>
                                        </p:attrNameLst>
                                      </p:cBhvr>
                                      <p:to>
                                        <p:strVal val="visible"/>
                                      </p:to>
                                    </p:set>
                                    <p:animEffect transition="in" filter="wipe(left)">
                                      <p:cBhvr additive="base">
                                        <p:cTn id="36" dur="500"/>
                                        <p:tgtEl>
                                          <p:spTgt spid="2172"/>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22" presetClass="entr" presetSubtype="8" dur="500" fill="hold" grpId="0" nodeType="clickEffect">
                                  <p:stCondLst>
                                    <p:cond delay="0"/>
                                  </p:stCondLst>
                                  <p:childTnLst>
                                    <p:set>
                                      <p:cBhvr additive="base">
                                        <p:cTn id="40" dur="1" fill="hold">
                                          <p:stCondLst>
                                            <p:cond delay="0"/>
                                          </p:stCondLst>
                                        </p:cTn>
                                        <p:tgtEl>
                                          <p:spTgt spid="2162"/>
                                        </p:tgtEl>
                                        <p:attrNameLst>
                                          <p:attrName>style.visibility</p:attrName>
                                        </p:attrNameLst>
                                      </p:cBhvr>
                                      <p:to>
                                        <p:strVal val="visible"/>
                                      </p:to>
                                    </p:set>
                                    <p:animEffect transition="in" filter="wipe(left)">
                                      <p:cBhvr additive="base">
                                        <p:cTn id="41" dur="500"/>
                                        <p:tgtEl>
                                          <p:spTgt spid="2162"/>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3" presetClass="entr" presetSubtype="10" dur="500" fill="hold" grpId="1" nodeType="clickEffect">
                                  <p:stCondLst>
                                    <p:cond delay="0"/>
                                  </p:stCondLst>
                                  <p:childTnLst>
                                    <p:set>
                                      <p:cBhvr additive="base">
                                        <p:cTn id="45" dur="1" fill="hold">
                                          <p:stCondLst>
                                            <p:cond delay="0"/>
                                          </p:stCondLst>
                                        </p:cTn>
                                        <p:tgtEl>
                                          <p:spTgt spid="2163"/>
                                        </p:tgtEl>
                                        <p:attrNameLst>
                                          <p:attrName>style.visibility</p:attrName>
                                        </p:attrNameLst>
                                      </p:cBhvr>
                                      <p:to>
                                        <p:strVal val="visible"/>
                                      </p:to>
                                    </p:set>
                                    <p:animEffect transition="in" filter="blinds(horizontal)">
                                      <p:cBhvr additive="base">
                                        <p:cTn id="46" dur="500"/>
                                        <p:tgtEl>
                                          <p:spTgt spid="2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2" grpId="0"/>
      <p:bldP spid="2163" grpId="1"/>
      <p:bldP spid="2164" grpId="2"/>
      <p:bldP spid="2165" grpId="3"/>
      <p:bldP spid="2169" grpId="4"/>
      <p:bldP spid="2170" grpId="5"/>
      <p:bldP spid="2171" grpId="6"/>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3" name="矩形 1"/>
          <p:cNvSpPr/>
          <p:nvPr/>
        </p:nvSpPr>
        <p:spPr>
          <a:xfrm>
            <a:off x="0" y="2022475"/>
            <a:ext cx="12192000" cy="2849563"/>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84" name="矩形 2"/>
          <p:cNvSpPr/>
          <p:nvPr/>
        </p:nvSpPr>
        <p:spPr>
          <a:xfrm>
            <a:off x="0" y="2663825"/>
            <a:ext cx="1096963"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85" name="文本框 3"/>
          <p:cNvSpPr/>
          <p:nvPr/>
        </p:nvSpPr>
        <p:spPr>
          <a:xfrm>
            <a:off x="946150" y="2000250"/>
            <a:ext cx="1539875" cy="186213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11500">
                <a:solidFill>
                  <a:schemeClr val="bg1"/>
                </a:solidFill>
                <a:latin typeface="Impact" panose="020b0806030902050204" pitchFamily="34" charset="0"/>
              </a:rPr>
              <a:t>2</a:t>
            </a:r>
            <a:endParaRPr lang="en-US" altLang="zh-CN" sz="11500">
              <a:solidFill>
                <a:schemeClr val="bg1"/>
              </a:solidFill>
              <a:latin typeface="Impact" panose="020b0806030902050204" pitchFamily="34" charset="0"/>
            </a:endParaRPr>
          </a:p>
        </p:txBody>
      </p:sp>
      <p:sp>
        <p:nvSpPr>
          <p:cNvPr id="2186" name="文本框 4"/>
          <p:cNvSpPr/>
          <p:nvPr/>
        </p:nvSpPr>
        <p:spPr>
          <a:xfrm>
            <a:off x="419100" y="2638425"/>
            <a:ext cx="571500"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第</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187" name="矩形 5"/>
          <p:cNvSpPr/>
          <p:nvPr/>
        </p:nvSpPr>
        <p:spPr>
          <a:xfrm>
            <a:off x="2498725" y="2663825"/>
            <a:ext cx="9693275"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188" name="文本框 6"/>
          <p:cNvSpPr/>
          <p:nvPr/>
        </p:nvSpPr>
        <p:spPr>
          <a:xfrm>
            <a:off x="2525713" y="2638425"/>
            <a:ext cx="1766887"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部分</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189" name="文本框 7"/>
          <p:cNvSpPr/>
          <p:nvPr/>
        </p:nvSpPr>
        <p:spPr>
          <a:xfrm>
            <a:off x="6791325" y="3632200"/>
            <a:ext cx="5727700" cy="8318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课题概念的界定</a:t>
            </a:r>
            <a:endParaRPr lang="zh-CN" altLang="en-US" sz="48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additive="base">
                                        <p:cTn id="6" dur="1" fill="hold">
                                          <p:stCondLst>
                                            <p:cond delay="0"/>
                                          </p:stCondLst>
                                        </p:cTn>
                                        <p:tgtEl>
                                          <p:spTgt spid="2183"/>
                                        </p:tgtEl>
                                        <p:attrNameLst>
                                          <p:attrName>style.visibility</p:attrName>
                                        </p:attrNameLst>
                                      </p:cBhvr>
                                      <p:to>
                                        <p:strVal val="visible"/>
                                      </p:to>
                                    </p:set>
                                    <p:animEffect transition="in" filter="fade">
                                      <p:cBhvr additive="base">
                                        <p:cTn id="7" dur="500"/>
                                        <p:tgtEl>
                                          <p:spTgt spid="218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1" nodeType="clickEffect">
                                  <p:stCondLst>
                                    <p:cond delay="0"/>
                                  </p:stCondLst>
                                  <p:childTnLst>
                                    <p:set>
                                      <p:cBhvr additive="base">
                                        <p:cTn id="11" dur="1" fill="hold">
                                          <p:stCondLst>
                                            <p:cond delay="0"/>
                                          </p:stCondLst>
                                        </p:cTn>
                                        <p:tgtEl>
                                          <p:spTgt spid="2184"/>
                                        </p:tgtEl>
                                        <p:attrNameLst>
                                          <p:attrName>style.visibility</p:attrName>
                                        </p:attrNameLst>
                                      </p:cBhvr>
                                      <p:to>
                                        <p:strVal val="visible"/>
                                      </p:to>
                                    </p:set>
                                    <p:animEffect transition="in" filter="wipe(left)">
                                      <p:cBhvr additive="base">
                                        <p:cTn id="12" dur="500"/>
                                        <p:tgtEl>
                                          <p:spTgt spid="2184"/>
                                        </p:tgtEl>
                                      </p:cBhvr>
                                    </p:animEffect>
                                  </p:childTnLst>
                                </p:cTn>
                              </p:par>
                              <p:par>
                                <p:cTn id="13" presetID="22" presetClass="entr" presetSubtype="2" dur="500" fill="hold" grpId="4" nodeType="withEffect">
                                  <p:stCondLst>
                                    <p:cond delay="0"/>
                                  </p:stCondLst>
                                  <p:childTnLst>
                                    <p:set>
                                      <p:cBhvr additive="base">
                                        <p:cTn id="14" dur="1" fill="hold">
                                          <p:stCondLst>
                                            <p:cond delay="0"/>
                                          </p:stCondLst>
                                        </p:cTn>
                                        <p:tgtEl>
                                          <p:spTgt spid="2187"/>
                                        </p:tgtEl>
                                        <p:attrNameLst>
                                          <p:attrName>style.visibility</p:attrName>
                                        </p:attrNameLst>
                                      </p:cBhvr>
                                      <p:to>
                                        <p:strVal val="visible"/>
                                      </p:to>
                                    </p:set>
                                    <p:animEffect transition="in" filter="wipe(right)">
                                      <p:cBhvr additive="base">
                                        <p:cTn id="15" dur="500"/>
                                        <p:tgtEl>
                                          <p:spTgt spid="2187"/>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3" nodeType="clickEffect">
                                  <p:stCondLst>
                                    <p:cond delay="0"/>
                                  </p:stCondLst>
                                  <p:childTnLst>
                                    <p:set>
                                      <p:cBhvr additive="base">
                                        <p:cTn id="19" dur="1" fill="hold">
                                          <p:stCondLst>
                                            <p:cond delay="0"/>
                                          </p:stCondLst>
                                        </p:cTn>
                                        <p:tgtEl>
                                          <p:spTgt spid="2186"/>
                                        </p:tgtEl>
                                        <p:attrNameLst>
                                          <p:attrName>style.visibility</p:attrName>
                                        </p:attrNameLst>
                                      </p:cBhvr>
                                      <p:to>
                                        <p:strVal val="visible"/>
                                      </p:to>
                                    </p:set>
                                    <p:animEffect transition="in" filter="fade">
                                      <p:cBhvr additive="base">
                                        <p:cTn id="20" dur="500"/>
                                        <p:tgtEl>
                                          <p:spTgt spid="2186"/>
                                        </p:tgtEl>
                                      </p:cBhvr>
                                    </p:animEffect>
                                  </p:childTnLst>
                                </p:cTn>
                              </p:par>
                              <p:par>
                                <p:cTn id="21" presetID="10" presetClass="entr" presetSubtype="0" dur="500" fill="hold" grpId="5" nodeType="withEffect">
                                  <p:stCondLst>
                                    <p:cond delay="0"/>
                                  </p:stCondLst>
                                  <p:childTnLst>
                                    <p:set>
                                      <p:cBhvr additive="base">
                                        <p:cTn id="22" dur="1" fill="hold">
                                          <p:stCondLst>
                                            <p:cond delay="0"/>
                                          </p:stCondLst>
                                        </p:cTn>
                                        <p:tgtEl>
                                          <p:spTgt spid="2188"/>
                                        </p:tgtEl>
                                        <p:attrNameLst>
                                          <p:attrName>style.visibility</p:attrName>
                                        </p:attrNameLst>
                                      </p:cBhvr>
                                      <p:to>
                                        <p:strVal val="visible"/>
                                      </p:to>
                                    </p:set>
                                    <p:animEffect transition="in" filter="fade">
                                      <p:cBhvr additive="base">
                                        <p:cTn id="23" dur="500"/>
                                        <p:tgtEl>
                                          <p:spTgt spid="2188"/>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2" nodeType="clickEffect">
                                  <p:stCondLst>
                                    <p:cond delay="0"/>
                                  </p:stCondLst>
                                  <p:childTnLst>
                                    <p:set>
                                      <p:cBhvr additive="base">
                                        <p:cTn id="27" dur="1" fill="hold">
                                          <p:stCondLst>
                                            <p:cond delay="0"/>
                                          </p:stCondLst>
                                        </p:cTn>
                                        <p:tgtEl>
                                          <p:spTgt spid="2185"/>
                                        </p:tgtEl>
                                        <p:attrNameLst>
                                          <p:attrName>style.visibility</p:attrName>
                                        </p:attrNameLst>
                                      </p:cBhvr>
                                      <p:to>
                                        <p:strVal val="visible"/>
                                      </p:to>
                                    </p:set>
                                    <p:animEffect transition="in" filter="fade">
                                      <p:cBhvr additive="base">
                                        <p:cTn id="28" dur="1000"/>
                                        <p:tgtEl>
                                          <p:spTgt spid="2185"/>
                                        </p:tgtEl>
                                      </p:cBhvr>
                                    </p:animEffect>
                                    <p:anim calcmode="lin" valueType="num">
                                      <p:cBhvr additive="base">
                                        <p:cTn id="29" dur="1000" fill="hold"/>
                                        <p:tgtEl>
                                          <p:spTgt spid="2185"/>
                                        </p:tgtEl>
                                        <p:attrNameLst>
                                          <p:attrName>ppt_x</p:attrName>
                                        </p:attrNameLst>
                                      </p:cBhvr>
                                      <p:tavLst>
                                        <p:tav tm="0">
                                          <p:val>
                                            <p:strVal val="#ppt_x"/>
                                          </p:val>
                                        </p:tav>
                                        <p:tav tm="100000">
                                          <p:val>
                                            <p:strVal val="#ppt_x"/>
                                          </p:val>
                                        </p:tav>
                                      </p:tavLst>
                                    </p:anim>
                                    <p:anim calcmode="lin" valueType="num">
                                      <p:cBhvr additive="base">
                                        <p:cTn id="30" dur="1000" fill="hold"/>
                                        <p:tgtEl>
                                          <p:spTgt spid="2185"/>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grpId="6" nodeType="clickEffect">
                                  <p:stCondLst>
                                    <p:cond delay="0"/>
                                  </p:stCondLst>
                                  <p:childTnLst>
                                    <p:set>
                                      <p:cBhvr additive="base">
                                        <p:cTn id="34" dur="1" fill="hold">
                                          <p:stCondLst>
                                            <p:cond delay="0"/>
                                          </p:stCondLst>
                                        </p:cTn>
                                        <p:tgtEl>
                                          <p:spTgt spid="2189"/>
                                        </p:tgtEl>
                                        <p:attrNameLst>
                                          <p:attrName>style.visibility</p:attrName>
                                        </p:attrNameLst>
                                      </p:cBhvr>
                                      <p:to>
                                        <p:strVal val="visible"/>
                                      </p:to>
                                    </p:set>
                                    <p:anim calcmode="lin" valueType="num">
                                      <p:cBhvr additive="base">
                                        <p:cTn id="35" dur="500" fill="hold"/>
                                        <p:tgtEl>
                                          <p:spTgt spid="2189"/>
                                        </p:tgtEl>
                                        <p:attrNameLst>
                                          <p:attrName>ppt_w</p:attrName>
                                        </p:attrNameLst>
                                      </p:cBhvr>
                                      <p:tavLst>
                                        <p:tav tm="0">
                                          <p:val>
                                            <p:fltVal val="0"/>
                                          </p:val>
                                        </p:tav>
                                        <p:tav tm="100000">
                                          <p:val>
                                            <p:strVal val="#ppt_w"/>
                                          </p:val>
                                        </p:tav>
                                      </p:tavLst>
                                    </p:anim>
                                    <p:anim calcmode="lin" valueType="num">
                                      <p:cBhvr additive="base">
                                        <p:cTn id="36" dur="500" fill="hold"/>
                                        <p:tgtEl>
                                          <p:spTgt spid="2189"/>
                                        </p:tgtEl>
                                        <p:attrNameLst>
                                          <p:attrName>ppt_h</p:attrName>
                                        </p:attrNameLst>
                                      </p:cBhvr>
                                      <p:tavLst>
                                        <p:tav tm="0">
                                          <p:val>
                                            <p:fltVal val="0"/>
                                          </p:val>
                                        </p:tav>
                                        <p:tav tm="100000">
                                          <p:val>
                                            <p:strVal val="#ppt_h"/>
                                          </p:val>
                                        </p:tav>
                                      </p:tavLst>
                                    </p:anim>
                                    <p:animEffect transition="in" filter="fade">
                                      <p:cBhvr additive="base">
                                        <p:cTn id="37" dur="500"/>
                                        <p:tgtEl>
                                          <p:spTgt spid="2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3" grpId="0"/>
      <p:bldP spid="2184" grpId="1"/>
      <p:bldP spid="2185" grpId="2"/>
      <p:bldP spid="2186" grpId="3"/>
      <p:bldP spid="2187" grpId="4"/>
      <p:bldP spid="2188" grpId="5"/>
      <p:bldP spid="2189" grpId="6"/>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2" name="圆角矩形 6"/>
          <p:cNvSpPr/>
          <p:nvPr/>
        </p:nvSpPr>
        <p:spPr>
          <a:xfrm>
            <a:off x="962025" y="425450"/>
            <a:ext cx="3957638" cy="866775"/>
          </a:xfrm>
          <a:prstGeom prst="roundRect">
            <a:avLst>
              <a:gd name="adj" fmla="val 16667"/>
            </a:avLst>
          </a:prstGeom>
          <a:gradFill rotWithShape="1">
            <a:gsLst>
              <a:gs pos="0">
                <a:srgbClr val="71A6DB">
                  <a:alpha val="100000"/>
                </a:srgbClr>
              </a:gs>
              <a:gs pos="50000">
                <a:srgbClr val="559BDB">
                  <a:alpha val="100000"/>
                </a:srgbClr>
              </a:gs>
              <a:gs pos="100000">
                <a:srgbClr val="438AC9"/>
              </a:gs>
            </a:gsLst>
            <a:lin ang="5400000"/>
          </a:gradFill>
          <a:ln w="9525" cap="flat" cmpd="sng">
            <a:solidFill>
              <a:srgbClr val="5B9BD5"/>
            </a:solidFill>
            <a:prstDash val="solid"/>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3600">
                <a:solidFill>
                  <a:srgbClr val="FFFF00"/>
                </a:solidFill>
                <a:latin typeface="华文行楷" panose="02010800040101010101" pitchFamily="2" charset="-122"/>
                <a:ea typeface="华文行楷" panose="02010800040101010101" pitchFamily="2" charset="-122"/>
              </a:rPr>
              <a:t>中学英语核心素养</a:t>
            </a:r>
            <a:endParaRPr lang="zh-CN" altLang="en-US" sz="3600">
              <a:solidFill>
                <a:srgbClr val="FFFF00"/>
              </a:solidFill>
              <a:latin typeface="华文行楷" panose="02010800040101010101" pitchFamily="2" charset="-122"/>
              <a:ea typeface="华文行楷" panose="02010800040101010101" pitchFamily="2" charset="-122"/>
            </a:endParaRPr>
          </a:p>
        </p:txBody>
      </p:sp>
      <p:sp>
        <p:nvSpPr>
          <p:cNvPr id="2193" name="Rectangle 3"/>
          <p:cNvSpPr/>
          <p:nvPr/>
        </p:nvSpPr>
        <p:spPr>
          <a:xfrm>
            <a:off x="1354138" y="1422400"/>
            <a:ext cx="9925050" cy="5016500"/>
          </a:xfrm>
          <a:prstGeom prst="rect">
            <a:avLst/>
          </a:prstGeom>
          <a:noFill/>
          <a:ln w="9525">
            <a:noFill/>
          </a:ln>
        </p:spPr>
        <p:txBody>
          <a:bodyPr wrap="square" lIns="91440" tIns="45720" rIns="91440" bIns="45720"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marL="0" indent="266700" defTabSz="914400">
              <a:lnSpc>
                <a:spcPct val="100000"/>
              </a:lnSpc>
              <a:buClrTx/>
              <a:buSzTx/>
              <a:buFontTx/>
              <a:buNone/>
            </a:pPr>
            <a:r>
              <a:rPr lang="zh-CN" sz="3200" baseline="0">
                <a:latin typeface="华文新魏" panose="02010800040101010101" pitchFamily="2" charset="-122"/>
                <a:ea typeface="华文新魏" panose="02010800040101010101" pitchFamily="2" charset="-122"/>
              </a:rPr>
              <a:t>英语学科的“核心素养”包括语言能力、思维品质、文化品格和学习能力四个方面。</a:t>
            </a:r>
            <a:endParaRPr lang="zh-CN" sz="3200" baseline="0">
              <a:latin typeface="华文新魏" panose="02010800040101010101" pitchFamily="2" charset="-122"/>
              <a:ea typeface="华文新魏" panose="02010800040101010101" pitchFamily="2" charset="-122"/>
            </a:endParaRPr>
          </a:p>
          <a:p>
            <a:pPr marL="0" indent="266700" defTabSz="914400">
              <a:lnSpc>
                <a:spcPct val="100000"/>
              </a:lnSpc>
              <a:buClrTx/>
              <a:buSzTx/>
              <a:buFontTx/>
              <a:buNone/>
            </a:pPr>
            <a:r>
              <a:rPr lang="zh-CN" sz="3200" u="sng" baseline="0">
                <a:latin typeface="华文新魏" panose="02010800040101010101" pitchFamily="2" charset="-122"/>
                <a:ea typeface="华文新魏" panose="02010800040101010101" pitchFamily="2" charset="-122"/>
              </a:rPr>
              <a:t>语言能力</a:t>
            </a:r>
            <a:r>
              <a:rPr lang="zh-CN" sz="3200" baseline="0">
                <a:latin typeface="华文新魏" panose="02010800040101010101" pitchFamily="2" charset="-122"/>
                <a:ea typeface="华文新魏" panose="02010800040101010101" pitchFamily="2" charset="-122"/>
              </a:rPr>
              <a:t>就是用语言做事的能力，涉及语言知识、语言意识和语感、语言技能、交际策略等等；</a:t>
            </a:r>
            <a:endParaRPr lang="zh-CN" sz="3200" baseline="0">
              <a:latin typeface="华文新魏" panose="02010800040101010101" pitchFamily="2" charset="-122"/>
              <a:ea typeface="华文新魏" panose="02010800040101010101" pitchFamily="2" charset="-122"/>
            </a:endParaRPr>
          </a:p>
          <a:p>
            <a:pPr marL="0" indent="266700" defTabSz="914400">
              <a:lnSpc>
                <a:spcPct val="100000"/>
              </a:lnSpc>
              <a:buClrTx/>
              <a:buSzTx/>
              <a:buFontTx/>
              <a:buNone/>
            </a:pPr>
            <a:r>
              <a:rPr lang="zh-CN" sz="3200" u="sng" baseline="0">
                <a:latin typeface="华文新魏" panose="02010800040101010101" pitchFamily="2" charset="-122"/>
                <a:ea typeface="华文新魏" panose="02010800040101010101" pitchFamily="2" charset="-122"/>
              </a:rPr>
              <a:t>“思维品质”</a:t>
            </a:r>
            <a:r>
              <a:rPr lang="zh-CN" sz="3200" baseline="0">
                <a:latin typeface="华文新魏" panose="02010800040101010101" pitchFamily="2" charset="-122"/>
                <a:ea typeface="华文新魏" panose="02010800040101010101" pitchFamily="2" charset="-122"/>
              </a:rPr>
              <a:t>是思考辨析能力，包括分析、推理、判断、理性表达、用英语进行多元思维等活动。</a:t>
            </a:r>
            <a:endParaRPr lang="zh-CN" sz="3200" baseline="0">
              <a:latin typeface="华文新魏" panose="02010800040101010101" pitchFamily="2" charset="-122"/>
              <a:ea typeface="华文新魏" panose="02010800040101010101" pitchFamily="2" charset="-122"/>
            </a:endParaRPr>
          </a:p>
          <a:p>
            <a:pPr marL="0" indent="266700" defTabSz="914400">
              <a:lnSpc>
                <a:spcPct val="100000"/>
              </a:lnSpc>
              <a:buClrTx/>
              <a:buSzTx/>
              <a:buFontTx/>
              <a:buNone/>
            </a:pPr>
            <a:r>
              <a:rPr lang="zh-CN" sz="3200" u="sng" baseline="0">
                <a:latin typeface="华文新魏" panose="02010800040101010101" pitchFamily="2" charset="-122"/>
                <a:ea typeface="华文新魏" panose="02010800040101010101" pitchFamily="2" charset="-122"/>
              </a:rPr>
              <a:t>文化意识</a:t>
            </a:r>
            <a:r>
              <a:rPr lang="zh-CN" sz="3200" baseline="0">
                <a:latin typeface="华文新魏" panose="02010800040101010101" pitchFamily="2" charset="-122"/>
                <a:ea typeface="华文新魏" panose="02010800040101010101" pitchFamily="2" charset="-122"/>
              </a:rPr>
              <a:t>重点在于理解各国文化内涵，能理解并尊重文化差异。</a:t>
            </a:r>
            <a:endParaRPr lang="zh-CN" sz="3200" baseline="0">
              <a:latin typeface="华文新魏" panose="02010800040101010101" pitchFamily="2" charset="-122"/>
              <a:ea typeface="华文新魏" panose="02010800040101010101" pitchFamily="2" charset="-122"/>
            </a:endParaRPr>
          </a:p>
          <a:p>
            <a:pPr marL="0" indent="266700" defTabSz="914400">
              <a:lnSpc>
                <a:spcPct val="100000"/>
              </a:lnSpc>
              <a:buClrTx/>
              <a:buSzTx/>
              <a:buFontTx/>
              <a:buNone/>
            </a:pPr>
            <a:r>
              <a:rPr lang="zh-CN" sz="3200" u="sng" baseline="0">
                <a:latin typeface="华文新魏" panose="02010800040101010101" pitchFamily="2" charset="-122"/>
                <a:ea typeface="华文新魏" panose="02010800040101010101" pitchFamily="2" charset="-122"/>
              </a:rPr>
              <a:t>学习能力</a:t>
            </a:r>
            <a:r>
              <a:rPr lang="zh-CN" sz="3200" baseline="0">
                <a:latin typeface="华文新魏" panose="02010800040101010101" pitchFamily="2" charset="-122"/>
                <a:ea typeface="华文新魏" panose="02010800040101010101" pitchFamily="2" charset="-122"/>
              </a:rPr>
              <a:t>主要包括元认知策略、认知策略、交际策略和情感策略。</a:t>
            </a:r>
            <a:endParaRPr lang="zh-CN" sz="3200" baseline="0">
              <a:latin typeface="华文新魏" panose="02010800040101010101" pitchFamily="2" charset="-122"/>
              <a:ea typeface="华文新魏" panose="02010800040101010101" pitchFamily="2" charset="-122"/>
            </a:endParaRPr>
          </a:p>
        </p:txBody>
      </p:sp>
      <p:sp>
        <p:nvSpPr>
          <p:cNvPr id="2194" name="太阳形 10"/>
          <p:cNvSpPr/>
          <p:nvPr/>
        </p:nvSpPr>
        <p:spPr>
          <a:xfrm>
            <a:off x="962025" y="1687513"/>
            <a:ext cx="300038" cy="300037"/>
          </a:xfrm>
          <a:prstGeom prst="sun">
            <a:avLst>
              <a:gd name="adj" fmla="val 25000"/>
            </a:avLst>
          </a:prstGeom>
          <a:solidFill>
            <a:srgbClr val="70AD47"/>
          </a:solidFill>
          <a:ln w="12700" cap="flat" cmpd="sng">
            <a:solidFill>
              <a:srgbClr val="507E32"/>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
        <p:nvSpPr>
          <p:cNvPr id="2195" name="太阳形 11"/>
          <p:cNvSpPr/>
          <p:nvPr/>
        </p:nvSpPr>
        <p:spPr>
          <a:xfrm>
            <a:off x="955675" y="2659063"/>
            <a:ext cx="300038" cy="300037"/>
          </a:xfrm>
          <a:prstGeom prst="sun">
            <a:avLst>
              <a:gd name="adj" fmla="val 25000"/>
            </a:avLst>
          </a:prstGeom>
          <a:solidFill>
            <a:srgbClr val="70AD47"/>
          </a:solidFill>
          <a:ln w="12700" cap="flat" cmpd="sng">
            <a:solidFill>
              <a:srgbClr val="507E32"/>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
        <p:nvSpPr>
          <p:cNvPr id="2196" name="太阳形 12"/>
          <p:cNvSpPr/>
          <p:nvPr/>
        </p:nvSpPr>
        <p:spPr>
          <a:xfrm>
            <a:off x="1003300" y="3605213"/>
            <a:ext cx="300038" cy="300037"/>
          </a:xfrm>
          <a:prstGeom prst="sun">
            <a:avLst>
              <a:gd name="adj" fmla="val 25000"/>
            </a:avLst>
          </a:prstGeom>
          <a:solidFill>
            <a:srgbClr val="70AD47"/>
          </a:solidFill>
          <a:ln w="12700" cap="flat" cmpd="sng">
            <a:solidFill>
              <a:srgbClr val="507E32"/>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
        <p:nvSpPr>
          <p:cNvPr id="2197" name="太阳形 13"/>
          <p:cNvSpPr/>
          <p:nvPr/>
        </p:nvSpPr>
        <p:spPr>
          <a:xfrm>
            <a:off x="1019175" y="4598988"/>
            <a:ext cx="300038" cy="300037"/>
          </a:xfrm>
          <a:prstGeom prst="sun">
            <a:avLst>
              <a:gd name="adj" fmla="val 25000"/>
            </a:avLst>
          </a:prstGeom>
          <a:solidFill>
            <a:srgbClr val="70AD47"/>
          </a:solidFill>
          <a:ln w="12700" cap="flat" cmpd="sng">
            <a:solidFill>
              <a:srgbClr val="507E32"/>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
        <p:nvSpPr>
          <p:cNvPr id="2198" name="太阳形 14"/>
          <p:cNvSpPr/>
          <p:nvPr/>
        </p:nvSpPr>
        <p:spPr>
          <a:xfrm>
            <a:off x="1019175" y="5559425"/>
            <a:ext cx="300038" cy="300038"/>
          </a:xfrm>
          <a:prstGeom prst="sun">
            <a:avLst>
              <a:gd name="adj" fmla="val 25000"/>
            </a:avLst>
          </a:prstGeom>
          <a:solidFill>
            <a:srgbClr val="70AD47"/>
          </a:solidFill>
          <a:ln w="12700" cap="flat" cmpd="sng">
            <a:solidFill>
              <a:srgbClr val="507E32"/>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additive="base">
                                        <p:cTn id="6" dur="1" fill="hold">
                                          <p:stCondLst>
                                            <p:cond delay="0"/>
                                          </p:stCondLst>
                                        </p:cTn>
                                        <p:tgtEl>
                                          <p:spTgt spid="2193"/>
                                        </p:tgtEl>
                                        <p:attrNameLst>
                                          <p:attrName>style.visibility</p:attrName>
                                        </p:attrNameLst>
                                      </p:cBhvr>
                                      <p:to>
                                        <p:strVal val="visible"/>
                                      </p:to>
                                    </p:set>
                                    <p:animEffect transition="in" filter="diamond(in)">
                                      <p:cBhvr additive="base">
                                        <p:cTn id="7" dur="2000"/>
                                        <p:tgtEl>
                                          <p:spTgt spid="21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 name="圆角矩形 6"/>
          <p:cNvSpPr/>
          <p:nvPr/>
        </p:nvSpPr>
        <p:spPr>
          <a:xfrm>
            <a:off x="962025" y="425450"/>
            <a:ext cx="3957638" cy="866775"/>
          </a:xfrm>
          <a:prstGeom prst="roundRect">
            <a:avLst>
              <a:gd name="adj" fmla="val 16667"/>
            </a:avLst>
          </a:prstGeom>
          <a:gradFill rotWithShape="1">
            <a:gsLst>
              <a:gs pos="0">
                <a:srgbClr val="71A6DB">
                  <a:alpha val="100000"/>
                </a:srgbClr>
              </a:gs>
              <a:gs pos="50000">
                <a:srgbClr val="559BDB">
                  <a:alpha val="100000"/>
                </a:srgbClr>
              </a:gs>
              <a:gs pos="100000">
                <a:srgbClr val="438AC9"/>
              </a:gs>
            </a:gsLst>
            <a:lin ang="5400000"/>
          </a:gradFill>
          <a:ln w="9525" cap="flat" cmpd="sng">
            <a:solidFill>
              <a:srgbClr val="5B9BD5"/>
            </a:solidFill>
            <a:prstDash val="solid"/>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zh-CN" altLang="en-US" sz="3600">
                <a:solidFill>
                  <a:srgbClr val="FFF2CC"/>
                </a:solidFill>
                <a:latin typeface="华文行楷" panose="02010800040101010101" pitchFamily="2" charset="-122"/>
                <a:ea typeface="华文行楷" panose="02010800040101010101" pitchFamily="2" charset="-122"/>
              </a:rPr>
              <a:t>思维品质</a:t>
            </a:r>
            <a:endParaRPr lang="zh-CN" altLang="en-US" sz="3600">
              <a:solidFill>
                <a:srgbClr val="FFF2CC"/>
              </a:solidFill>
              <a:latin typeface="华文行楷" panose="02010800040101010101" pitchFamily="2" charset="-122"/>
              <a:ea typeface="华文行楷" panose="02010800040101010101" pitchFamily="2" charset="-122"/>
            </a:endParaRPr>
          </a:p>
        </p:txBody>
      </p:sp>
      <p:sp>
        <p:nvSpPr>
          <p:cNvPr id="2202" name="Rectangle 3"/>
          <p:cNvSpPr/>
          <p:nvPr/>
        </p:nvSpPr>
        <p:spPr>
          <a:xfrm>
            <a:off x="1354138" y="1422400"/>
            <a:ext cx="9925050" cy="4524375"/>
          </a:xfrm>
          <a:prstGeom prst="rect">
            <a:avLst/>
          </a:prstGeom>
          <a:noFill/>
          <a:ln w="9525">
            <a:noFill/>
          </a:ln>
        </p:spPr>
        <p:txBody>
          <a:bodyPr wrap="square" lIns="91440" tIns="45720" rIns="91440" bIns="45720"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3200">
                <a:latin typeface="华文新魏" panose="02010800040101010101" pitchFamily="2" charset="-122"/>
                <a:ea typeface="华文新魏" panose="02010800040101010101" pitchFamily="2" charset="-122"/>
              </a:rPr>
              <a:t>“思维品质”是英语学科核心素养的关键要素之一，是指人的思维个性特征，反映其在思维的逻辑性、批判性、创造性等方面所表达的水平和特点，基础性的思维品质包括思维的准确性、深刻性、灵活性、批判性、开放性、创造性等。</a:t>
            </a:r>
            <a:endParaRPr lang="zh-CN" altLang="en-US" sz="3200">
              <a:latin typeface="华文新魏" panose="02010800040101010101" pitchFamily="2" charset="-122"/>
              <a:ea typeface="华文新魏" panose="02010800040101010101" pitchFamily="2" charset="-122"/>
            </a:endParaRPr>
          </a:p>
          <a:p>
            <a:pPr eaLnBrk="0" hangingPunct="0"/>
            <a:r>
              <a:rPr lang="zh-CN" altLang="en-US" sz="3200">
                <a:latin typeface="华文新魏" panose="02010800040101010101" pitchFamily="2" charset="-122"/>
                <a:ea typeface="华文新魏" panose="02010800040101010101" pitchFamily="2" charset="-122"/>
              </a:rPr>
              <a:t>这些思维品质都可以通过学科教育来培养和提升，因为英语思维的逻辑性、批判性均显著与汉语思维，非常有助于学生的终身发展。学生课堂内外的学习活动是促进其思维品质发展的基本途径。</a:t>
            </a:r>
            <a:endParaRPr lang="zh-CN" altLang="en-US" sz="3200">
              <a:latin typeface="华文新魏" panose="02010800040101010101" pitchFamily="2" charset="-122"/>
              <a:ea typeface="华文新魏" panose="02010800040101010101" pitchFamily="2" charset="-122"/>
            </a:endParaRPr>
          </a:p>
        </p:txBody>
      </p:sp>
      <p:sp>
        <p:nvSpPr>
          <p:cNvPr id="2203" name="太阳形 3"/>
          <p:cNvSpPr/>
          <p:nvPr/>
        </p:nvSpPr>
        <p:spPr>
          <a:xfrm>
            <a:off x="788988" y="1592263"/>
            <a:ext cx="361950" cy="377825"/>
          </a:xfrm>
          <a:prstGeom prst="sun">
            <a:avLst>
              <a:gd name="adj" fmla="val 25000"/>
            </a:avLst>
          </a:prstGeom>
          <a:solidFill>
            <a:srgbClr val="ED7D31"/>
          </a:solidFill>
          <a:ln w="12700" cap="flat" cmpd="sng">
            <a:solidFill>
              <a:srgbClr val="AE5A21"/>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
        <p:nvSpPr>
          <p:cNvPr id="2204" name="太阳形 4"/>
          <p:cNvSpPr/>
          <p:nvPr/>
        </p:nvSpPr>
        <p:spPr>
          <a:xfrm>
            <a:off x="814388" y="4030663"/>
            <a:ext cx="361950" cy="377825"/>
          </a:xfrm>
          <a:prstGeom prst="sun">
            <a:avLst>
              <a:gd name="adj" fmla="val 25000"/>
            </a:avLst>
          </a:prstGeom>
          <a:solidFill>
            <a:srgbClr val="ED7D31"/>
          </a:solidFill>
          <a:ln w="12700" cap="flat" cmpd="sng">
            <a:solidFill>
              <a:srgbClr val="AE5A21"/>
            </a:solidFill>
            <a:prstDash val="solid"/>
            <a:miter/>
            <a:headEnd type="none" w="med" len="med"/>
            <a:tailEnd type="none" w="med" len="med"/>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eaLnBrk="0" hangingPunct="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7" name="内容占位符 2"/>
          <p:cNvSpPr>
            <a:spLocks noGrp="1"/>
          </p:cNvSpPr>
          <p:nvPr>
            <p:ph sz="half" idx="1"/>
          </p:nvPr>
        </p:nvSpPr>
        <p:spPr>
          <a:xfrm>
            <a:off x="0" y="6350"/>
            <a:ext cx="9036050" cy="6750050"/>
          </a:xfrm>
        </p:spPr>
        <p:txBody>
          <a:bodyPr wrap="square" lIns="91440" tIns="45720" rIns="91440" bIns="45720" anchor="t" anchorCtr="0"/>
          <a:lstStyle>
            <a:lvl1pPr lvl="0">
              <a:buFont typeface="Arial"/>
              <a:defRPr sz="2800"/>
            </a:lvl1pPr>
            <a:lvl2pPr lvl="1">
              <a:buFont typeface="Arial"/>
              <a:defRPr sz="2400"/>
            </a:lvl2pPr>
            <a:lvl3pPr lvl="2">
              <a:buFont typeface="Arial"/>
              <a:defRPr sz="2000"/>
            </a:lvl3pPr>
            <a:lvl4pPr lvl="3">
              <a:buFont typeface="Arial"/>
              <a:defRPr sz="1800"/>
            </a:lvl4pPr>
            <a:lvl5pPr lvl="4">
              <a:buFont typeface="Arial"/>
              <a:defRPr sz="1800"/>
            </a:lvl5pPr>
          </a:lstStyle>
          <a:p>
            <a:pPr marL="0" lvl="0" indent="0" eaLnBrk="1" hangingPunct="1"/>
            <a:r>
              <a:rPr lang="en-US" altLang="zh-CN" sz="800">
                <a:solidFill>
                  <a:schemeClr val="tx1"/>
                </a:solidFill>
              </a:rPr>
              <a:t>9</a:t>
            </a:r>
            <a:r>
              <a:rPr lang="zh-CN" altLang="en-US" sz="800">
                <a:solidFill>
                  <a:schemeClr val="tx1"/>
                </a:solidFill>
              </a:rPr>
              <a:t>、</a:t>
            </a:r>
            <a:r>
              <a:rPr lang="zh-CN" altLang="en-US" sz="800">
                <a:solidFill>
                  <a:schemeClr val="tx1"/>
                </a:solidFill>
                <a:ea typeface="仿宋" panose="02010609060101010101" pitchFamily="49" charset="-122"/>
              </a:rPr>
              <a:t>经验显示，市场自己会说话，市场永远是对的，凡是轻视市场能力的人，终究会吃亏的！</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2">
              <a:rPr lang="en-US" altLang="zh-CN" sz="800">
                <a:solidFill>
                  <a:schemeClr val="tx1"/>
                </a:solidFill>
              </a:rPr>
              <a:t>Thursday, September 5, 2024</a:t>
            </a:fld>
            <a:endParaRPr lang="zh-CN" altLang="en-US" sz="800">
              <a:solidFill>
                <a:schemeClr val="tx1"/>
              </a:solidFill>
            </a:endParaRPr>
          </a:p>
          <a:p>
            <a:pPr marL="0" lvl="0" indent="0" eaLnBrk="1" hangingPunct="1"/>
            <a:r>
              <a:rPr lang="en-US" altLang="zh-CN" sz="800">
                <a:solidFill>
                  <a:schemeClr val="tx1"/>
                </a:solidFill>
              </a:rPr>
              <a:t>10</a:t>
            </a:r>
            <a:r>
              <a:rPr lang="zh-CN" altLang="en-US" sz="800">
                <a:solidFill>
                  <a:schemeClr val="tx1"/>
                </a:solidFill>
              </a:rPr>
              <a:t>、判断对错并不重要，重要的在于正确时获取了多大利润，错误时亏损了多少。</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9">
              <a:rPr lang="en-US" altLang="zh-CN" sz="800">
                <a:solidFill>
                  <a:schemeClr val="tx1"/>
                </a:solidFill>
              </a:rPr>
              <a:t>9/5/2024 3:35:45 AM</a:t>
            </a:fld>
            <a:endParaRPr lang="zh-CN" altLang="en-US" sz="800">
              <a:solidFill>
                <a:schemeClr val="tx1"/>
              </a:solidFill>
            </a:endParaRPr>
          </a:p>
          <a:p>
            <a:pPr marL="0" lvl="0" indent="0" eaLnBrk="1" hangingPunct="1"/>
            <a:r>
              <a:rPr lang="en-US" altLang="zh-CN" sz="800">
                <a:solidFill>
                  <a:schemeClr val="tx1"/>
                </a:solidFill>
              </a:rPr>
              <a:t>11</a:t>
            </a:r>
            <a:r>
              <a:rPr lang="zh-CN" altLang="en-US" sz="800">
                <a:solidFill>
                  <a:schemeClr val="tx1"/>
                </a:solidFill>
              </a:rPr>
              <a:t>、没有竞争的地方表示没有市场。</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7">
              <a:rPr lang="en-US" altLang="zh-CN" sz="800">
                <a:solidFill>
                  <a:schemeClr val="tx1"/>
                </a:solidFill>
              </a:rPr>
              <a:t>Sep-24</a:t>
            </a:fld>
            <a:fld id="{BB962C8B-B14F-4D97-AF65-F5344CB8AC3E}" type="datetime5">
              <a:rPr lang="en-US" altLang="zh-CN" sz="800">
                <a:solidFill>
                  <a:schemeClr val="tx1"/>
                </a:solidFill>
              </a:rPr>
              <a:t>05-Sep-24</a:t>
            </a:fld>
            <a:endParaRPr lang="zh-CN" altLang="en-US" sz="800">
              <a:solidFill>
                <a:schemeClr val="tx1"/>
              </a:solidFill>
            </a:endParaRPr>
          </a:p>
          <a:p>
            <a:pPr marL="0" lvl="0" indent="0" eaLnBrk="1" hangingPunct="1"/>
            <a:r>
              <a:rPr lang="en-US" altLang="zh-CN" sz="800">
                <a:solidFill>
                  <a:schemeClr val="tx1"/>
                </a:solidFill>
              </a:rPr>
              <a:t>12</a:t>
            </a:r>
            <a:r>
              <a:rPr lang="zh-CN" altLang="en-US" sz="800">
                <a:solidFill>
                  <a:schemeClr val="tx1"/>
                </a:solidFill>
              </a:rPr>
              <a:t>、为了能拟定目标和方针，一个管理者必须对公司内部作业情况以及外在市场环境相当了解才行。</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2">
              <a:rPr lang="en-US" altLang="zh-CN" sz="800">
                <a:solidFill>
                  <a:schemeClr val="tx1"/>
                </a:solidFill>
              </a:rPr>
              <a:t>Thursday, September 5, 2024</a:t>
            </a:fld>
            <a:endParaRPr lang="zh-CN" altLang="en-US" sz="800">
              <a:solidFill>
                <a:schemeClr val="tx1"/>
              </a:solidFill>
            </a:endParaRPr>
          </a:p>
          <a:p>
            <a:pPr marL="0" lvl="0" indent="0" eaLnBrk="1" hangingPunct="1">
              <a:buNone/>
            </a:pPr>
            <a:r>
              <a:rPr lang="en-US" altLang="zh-CN" sz="800">
                <a:solidFill>
                  <a:schemeClr val="tx1"/>
                </a:solidFill>
              </a:rPr>
              <a:t>13</a:t>
            </a:r>
            <a:r>
              <a:rPr lang="zh-CN" altLang="en-US" sz="800">
                <a:solidFill>
                  <a:schemeClr val="tx1"/>
                </a:solidFill>
              </a:rPr>
              <a:t>、不要只看塔尖，二三线市场比一线的更大。</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en-US" altLang="zh-CN" sz="800">
                <a:solidFill>
                  <a:schemeClr val="tx1"/>
                </a:solidFill>
              </a:rPr>
              <a:t>9/5/2024</a:t>
            </a:fld>
            <a:endParaRPr lang="zh-CN" altLang="en-US" sz="800">
              <a:solidFill>
                <a:schemeClr val="tx1"/>
              </a:solidFill>
            </a:endParaRPr>
          </a:p>
          <a:p>
            <a:pPr marL="0" lvl="0" indent="0" eaLnBrk="1" hangingPunct="1"/>
            <a:r>
              <a:rPr lang="en-US" altLang="zh-CN" sz="800">
                <a:solidFill>
                  <a:schemeClr val="tx1"/>
                </a:solidFill>
              </a:rPr>
              <a:t>14</a:t>
            </a:r>
            <a:r>
              <a:rPr lang="zh-CN" altLang="en-US" sz="800">
                <a:solidFill>
                  <a:schemeClr val="tx1"/>
                </a:solidFill>
              </a:rPr>
              <a:t>、有些事情是不能等待的。假如你必须战斗或者在市场上取得最有利的地位，你就不能不冲锋、奔跑和大步行进。</a:t>
            </a:r>
            <a:fld id="{BB962C8B-B14F-4D97-AF65-F5344CB8AC3E}" type="datetime3">
              <a:rPr lang="zh-CN" altLang="en-US" sz="800">
                <a:solidFill>
                  <a:schemeClr val="tx1"/>
                </a:solidFill>
              </a:rPr>
              <a:t>05 九月 2024</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endParaRPr lang="zh-CN" altLang="en-US" sz="800">
              <a:solidFill>
                <a:schemeClr val="tx1"/>
              </a:solidFill>
            </a:endParaRPr>
          </a:p>
          <a:p>
            <a:pPr marL="0" lvl="0" indent="0" eaLnBrk="1" hangingPunct="1"/>
            <a:r>
              <a:rPr lang="en-US" altLang="zh-CN" sz="800">
                <a:solidFill>
                  <a:schemeClr val="tx1"/>
                </a:solidFill>
              </a:rPr>
              <a:t>15</a:t>
            </a:r>
            <a:r>
              <a:rPr lang="zh-CN" altLang="en-US" sz="800">
                <a:solidFill>
                  <a:schemeClr val="tx1"/>
                </a:solidFill>
              </a:rPr>
              <a:t>、Four short words sum up what has lifted most successful individuals above the crowd: a little bit more。</a:t>
            </a:r>
            <a:fld id="{BB962C8B-B14F-4D97-AF65-F5344CB8AC3E}" type="datetime6">
              <a:rPr lang="zh-CN" altLang="en-US" sz="800">
                <a:solidFill>
                  <a:schemeClr val="tx1"/>
                </a:solidFill>
              </a:rPr>
              <a:t>九月 24</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en-US" altLang="zh-CN" sz="800">
                <a:solidFill>
                  <a:schemeClr val="tx1"/>
                </a:solidFill>
              </a:rPr>
              <a:t>9/5/2024</a:t>
            </a:fld>
            <a:endParaRPr lang="zh-CN" altLang="en-US" sz="800">
              <a:solidFill>
                <a:schemeClr val="tx1"/>
              </a:solidFill>
            </a:endParaRPr>
          </a:p>
          <a:p>
            <a:pPr marL="0" lvl="0" indent="0" eaLnBrk="1" hangingPunct="1"/>
            <a:r>
              <a:rPr lang="en-US" altLang="zh-CN" sz="800">
                <a:solidFill>
                  <a:schemeClr val="tx1"/>
                </a:solidFill>
              </a:rPr>
              <a:t>16</a:t>
            </a:r>
            <a:r>
              <a:rPr lang="zh-CN" altLang="en-US" sz="800">
                <a:solidFill>
                  <a:schemeClr val="tx1"/>
                </a:solidFill>
              </a:rPr>
              <a:t>、我总是站在顾客的角度看待即将推出的产品或服务，因为我就是顾客。</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4">
              <a:rPr lang="en-US" altLang="zh-CN" sz="800">
                <a:solidFill>
                  <a:schemeClr val="tx1"/>
                </a:solidFill>
              </a:rPr>
              <a:t>September 5, 2024</a:t>
            </a:fld>
            <a:endParaRPr lang="zh-CN" altLang="en-US" sz="800">
              <a:solidFill>
                <a:schemeClr val="tx1"/>
              </a:solidFill>
            </a:endParaRPr>
          </a:p>
          <a:p>
            <a:pPr marL="0" lvl="0" indent="0" eaLnBrk="1" hangingPunct="1"/>
            <a:r>
              <a:rPr lang="en-US" altLang="zh-CN" sz="800">
                <a:solidFill>
                  <a:schemeClr val="tx1"/>
                </a:solidFill>
              </a:rPr>
              <a:t>17</a:t>
            </a:r>
            <a:r>
              <a:rPr lang="zh-CN" altLang="en-US" sz="800">
                <a:solidFill>
                  <a:schemeClr val="tx1"/>
                </a:solidFill>
              </a:rPr>
              <a:t>、当有机会获利时，千万不要畏缩不前。当你对一笔交易有把握时，给对方致命一击，即做对还不够，要尽可能多地获取。</a:t>
            </a:r>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fld id="{BB962C8B-B14F-4D97-AF65-F5344CB8AC3E}" type="datetime1">
              <a:rPr lang="zh-CN" altLang="en-US" sz="800">
                <a:solidFill>
                  <a:schemeClr val="tx1"/>
                </a:solidFill>
              </a:rPr>
              <a:t>2024/9/5</a:t>
            </a:fld>
            <a:endParaRPr lang="en-US" altLang="zh-CN" sz="800">
              <a:solidFill>
                <a:schemeClr val="tx1"/>
              </a:solidFill>
            </a:endParaRPr>
          </a:p>
          <a:p>
            <a:pPr marL="0" lvl="0" indent="0" eaLnBrk="1" hangingPunct="1">
              <a:buNone/>
            </a:pPr>
            <a:endParaRPr lang="en-US" altLang="zh-CN" sz="100">
              <a:solidFill>
                <a:schemeClr val="bg1"/>
              </a:solidFill>
            </a:endParaRPr>
          </a:p>
          <a:p>
            <a:pPr marL="0" lvl="0" indent="0" eaLnBrk="1" hangingPunct="1">
              <a:buNone/>
            </a:pPr>
            <a:endParaRPr lang="en-US" altLang="zh-CN" sz="100">
              <a:solidFill>
                <a:schemeClr val="bg1"/>
              </a:solidFill>
            </a:endParaRPr>
          </a:p>
        </p:txBody>
      </p:sp>
      <p:pic>
        <p:nvPicPr>
          <p:cNvPr id="2208" name="图片 2"/>
          <p:cNvPicPr>
            <a:picLocks noChangeAspect="1"/>
          </p:cNvPicPr>
          <p:nvPr/>
        </p:nvPicPr>
        <p:blipFill>
          <a:blip r:embed="rId3"/>
          <a:stretch>
            <a:fillRect/>
          </a:stretch>
        </p:blipFill>
        <p:spPr>
          <a:xfrm>
            <a:off x="0" y="-26987"/>
            <a:ext cx="9182100" cy="6884987"/>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1" name="矩形 1"/>
          <p:cNvSpPr/>
          <p:nvPr/>
        </p:nvSpPr>
        <p:spPr>
          <a:xfrm>
            <a:off x="0" y="2014538"/>
            <a:ext cx="12192000" cy="28495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12" name="矩形 2"/>
          <p:cNvSpPr/>
          <p:nvPr/>
        </p:nvSpPr>
        <p:spPr>
          <a:xfrm>
            <a:off x="0" y="2663825"/>
            <a:ext cx="1096963"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13" name="文本框 3"/>
          <p:cNvSpPr/>
          <p:nvPr/>
        </p:nvSpPr>
        <p:spPr>
          <a:xfrm>
            <a:off x="946150" y="2000250"/>
            <a:ext cx="1539875" cy="186213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11500">
                <a:solidFill>
                  <a:schemeClr val="bg1"/>
                </a:solidFill>
                <a:latin typeface="Impact" panose="020b0806030902050204" pitchFamily="34" charset="0"/>
              </a:rPr>
              <a:t>3</a:t>
            </a:r>
            <a:endParaRPr lang="en-US" altLang="zh-CN" sz="11500">
              <a:solidFill>
                <a:schemeClr val="bg1"/>
              </a:solidFill>
              <a:latin typeface="Impact" panose="020b0806030902050204" pitchFamily="34" charset="0"/>
            </a:endParaRPr>
          </a:p>
        </p:txBody>
      </p:sp>
      <p:sp>
        <p:nvSpPr>
          <p:cNvPr id="2214" name="文本框 4"/>
          <p:cNvSpPr/>
          <p:nvPr/>
        </p:nvSpPr>
        <p:spPr>
          <a:xfrm>
            <a:off x="419100" y="2638425"/>
            <a:ext cx="571500"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第</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215" name="矩形 5"/>
          <p:cNvSpPr/>
          <p:nvPr/>
        </p:nvSpPr>
        <p:spPr>
          <a:xfrm>
            <a:off x="2498725" y="2663825"/>
            <a:ext cx="9693275"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16" name="文本框 6"/>
          <p:cNvSpPr/>
          <p:nvPr/>
        </p:nvSpPr>
        <p:spPr>
          <a:xfrm>
            <a:off x="2525713" y="2638425"/>
            <a:ext cx="1766887"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部分</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217" name="文本框 7"/>
          <p:cNvSpPr/>
          <p:nvPr/>
        </p:nvSpPr>
        <p:spPr>
          <a:xfrm>
            <a:off x="6791325" y="3632200"/>
            <a:ext cx="5727700" cy="8318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课题的研究目标</a:t>
            </a:r>
            <a:endParaRPr lang="zh-CN" altLang="en-US" sz="48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additive="base">
                                        <p:cTn id="6" dur="1" fill="hold">
                                          <p:stCondLst>
                                            <p:cond delay="0"/>
                                          </p:stCondLst>
                                        </p:cTn>
                                        <p:tgtEl>
                                          <p:spTgt spid="2211"/>
                                        </p:tgtEl>
                                        <p:attrNameLst>
                                          <p:attrName>style.visibility</p:attrName>
                                        </p:attrNameLst>
                                      </p:cBhvr>
                                      <p:to>
                                        <p:strVal val="visible"/>
                                      </p:to>
                                    </p:set>
                                    <p:animEffect transition="in" filter="fade">
                                      <p:cBhvr additive="base">
                                        <p:cTn id="7" dur="500"/>
                                        <p:tgtEl>
                                          <p:spTgt spid="22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1" nodeType="clickEffect">
                                  <p:stCondLst>
                                    <p:cond delay="0"/>
                                  </p:stCondLst>
                                  <p:childTnLst>
                                    <p:set>
                                      <p:cBhvr additive="base">
                                        <p:cTn id="11" dur="1" fill="hold">
                                          <p:stCondLst>
                                            <p:cond delay="0"/>
                                          </p:stCondLst>
                                        </p:cTn>
                                        <p:tgtEl>
                                          <p:spTgt spid="2212"/>
                                        </p:tgtEl>
                                        <p:attrNameLst>
                                          <p:attrName>style.visibility</p:attrName>
                                        </p:attrNameLst>
                                      </p:cBhvr>
                                      <p:to>
                                        <p:strVal val="visible"/>
                                      </p:to>
                                    </p:set>
                                    <p:animEffect transition="in" filter="wipe(left)">
                                      <p:cBhvr additive="base">
                                        <p:cTn id="12" dur="500"/>
                                        <p:tgtEl>
                                          <p:spTgt spid="2212"/>
                                        </p:tgtEl>
                                      </p:cBhvr>
                                    </p:animEffect>
                                  </p:childTnLst>
                                </p:cTn>
                              </p:par>
                              <p:par>
                                <p:cTn id="13" presetID="22" presetClass="entr" presetSubtype="2" dur="500" fill="hold" grpId="4" nodeType="withEffect">
                                  <p:stCondLst>
                                    <p:cond delay="0"/>
                                  </p:stCondLst>
                                  <p:childTnLst>
                                    <p:set>
                                      <p:cBhvr additive="base">
                                        <p:cTn id="14" dur="1" fill="hold">
                                          <p:stCondLst>
                                            <p:cond delay="0"/>
                                          </p:stCondLst>
                                        </p:cTn>
                                        <p:tgtEl>
                                          <p:spTgt spid="2215"/>
                                        </p:tgtEl>
                                        <p:attrNameLst>
                                          <p:attrName>style.visibility</p:attrName>
                                        </p:attrNameLst>
                                      </p:cBhvr>
                                      <p:to>
                                        <p:strVal val="visible"/>
                                      </p:to>
                                    </p:set>
                                    <p:animEffect transition="in" filter="wipe(right)">
                                      <p:cBhvr additive="base">
                                        <p:cTn id="15" dur="500"/>
                                        <p:tgtEl>
                                          <p:spTgt spid="2215"/>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3" nodeType="clickEffect">
                                  <p:stCondLst>
                                    <p:cond delay="0"/>
                                  </p:stCondLst>
                                  <p:childTnLst>
                                    <p:set>
                                      <p:cBhvr additive="base">
                                        <p:cTn id="19" dur="1" fill="hold">
                                          <p:stCondLst>
                                            <p:cond delay="0"/>
                                          </p:stCondLst>
                                        </p:cTn>
                                        <p:tgtEl>
                                          <p:spTgt spid="2214"/>
                                        </p:tgtEl>
                                        <p:attrNameLst>
                                          <p:attrName>style.visibility</p:attrName>
                                        </p:attrNameLst>
                                      </p:cBhvr>
                                      <p:to>
                                        <p:strVal val="visible"/>
                                      </p:to>
                                    </p:set>
                                    <p:animEffect transition="in" filter="fade">
                                      <p:cBhvr additive="base">
                                        <p:cTn id="20" dur="500"/>
                                        <p:tgtEl>
                                          <p:spTgt spid="2214"/>
                                        </p:tgtEl>
                                      </p:cBhvr>
                                    </p:animEffect>
                                  </p:childTnLst>
                                </p:cTn>
                              </p:par>
                              <p:par>
                                <p:cTn id="21" presetID="10" presetClass="entr" presetSubtype="0" dur="500" fill="hold" grpId="5" nodeType="withEffect">
                                  <p:stCondLst>
                                    <p:cond delay="0"/>
                                  </p:stCondLst>
                                  <p:childTnLst>
                                    <p:set>
                                      <p:cBhvr additive="base">
                                        <p:cTn id="22" dur="1" fill="hold">
                                          <p:stCondLst>
                                            <p:cond delay="0"/>
                                          </p:stCondLst>
                                        </p:cTn>
                                        <p:tgtEl>
                                          <p:spTgt spid="2216"/>
                                        </p:tgtEl>
                                        <p:attrNameLst>
                                          <p:attrName>style.visibility</p:attrName>
                                        </p:attrNameLst>
                                      </p:cBhvr>
                                      <p:to>
                                        <p:strVal val="visible"/>
                                      </p:to>
                                    </p:set>
                                    <p:animEffect transition="in" filter="fade">
                                      <p:cBhvr additive="base">
                                        <p:cTn id="23" dur="500"/>
                                        <p:tgtEl>
                                          <p:spTgt spid="2216"/>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2" nodeType="clickEffect">
                                  <p:stCondLst>
                                    <p:cond delay="0"/>
                                  </p:stCondLst>
                                  <p:childTnLst>
                                    <p:set>
                                      <p:cBhvr additive="base">
                                        <p:cTn id="27" dur="1" fill="hold">
                                          <p:stCondLst>
                                            <p:cond delay="0"/>
                                          </p:stCondLst>
                                        </p:cTn>
                                        <p:tgtEl>
                                          <p:spTgt spid="2213"/>
                                        </p:tgtEl>
                                        <p:attrNameLst>
                                          <p:attrName>style.visibility</p:attrName>
                                        </p:attrNameLst>
                                      </p:cBhvr>
                                      <p:to>
                                        <p:strVal val="visible"/>
                                      </p:to>
                                    </p:set>
                                    <p:animEffect transition="in" filter="fade">
                                      <p:cBhvr additive="base">
                                        <p:cTn id="28" dur="1000"/>
                                        <p:tgtEl>
                                          <p:spTgt spid="2213"/>
                                        </p:tgtEl>
                                      </p:cBhvr>
                                    </p:animEffect>
                                    <p:anim calcmode="lin" valueType="num">
                                      <p:cBhvr additive="base">
                                        <p:cTn id="29" dur="1000" fill="hold"/>
                                        <p:tgtEl>
                                          <p:spTgt spid="2213"/>
                                        </p:tgtEl>
                                        <p:attrNameLst>
                                          <p:attrName>ppt_x</p:attrName>
                                        </p:attrNameLst>
                                      </p:cBhvr>
                                      <p:tavLst>
                                        <p:tav tm="0">
                                          <p:val>
                                            <p:strVal val="#ppt_x"/>
                                          </p:val>
                                        </p:tav>
                                        <p:tav tm="100000">
                                          <p:val>
                                            <p:strVal val="#ppt_x"/>
                                          </p:val>
                                        </p:tav>
                                      </p:tavLst>
                                    </p:anim>
                                    <p:anim calcmode="lin" valueType="num">
                                      <p:cBhvr additive="base">
                                        <p:cTn id="30" dur="1000" fill="hold"/>
                                        <p:tgtEl>
                                          <p:spTgt spid="2213"/>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grpId="6" nodeType="clickEffect">
                                  <p:stCondLst>
                                    <p:cond delay="0"/>
                                  </p:stCondLst>
                                  <p:childTnLst>
                                    <p:set>
                                      <p:cBhvr additive="base">
                                        <p:cTn id="34" dur="1" fill="hold">
                                          <p:stCondLst>
                                            <p:cond delay="0"/>
                                          </p:stCondLst>
                                        </p:cTn>
                                        <p:tgtEl>
                                          <p:spTgt spid="2217"/>
                                        </p:tgtEl>
                                        <p:attrNameLst>
                                          <p:attrName>style.visibility</p:attrName>
                                        </p:attrNameLst>
                                      </p:cBhvr>
                                      <p:to>
                                        <p:strVal val="visible"/>
                                      </p:to>
                                    </p:set>
                                    <p:anim calcmode="lin" valueType="num">
                                      <p:cBhvr additive="base">
                                        <p:cTn id="35" dur="500" fill="hold"/>
                                        <p:tgtEl>
                                          <p:spTgt spid="2217"/>
                                        </p:tgtEl>
                                        <p:attrNameLst>
                                          <p:attrName>ppt_w</p:attrName>
                                        </p:attrNameLst>
                                      </p:cBhvr>
                                      <p:tavLst>
                                        <p:tav tm="0">
                                          <p:val>
                                            <p:fltVal val="0"/>
                                          </p:val>
                                        </p:tav>
                                        <p:tav tm="100000">
                                          <p:val>
                                            <p:strVal val="#ppt_w"/>
                                          </p:val>
                                        </p:tav>
                                      </p:tavLst>
                                    </p:anim>
                                    <p:anim calcmode="lin" valueType="num">
                                      <p:cBhvr additive="base">
                                        <p:cTn id="36" dur="500" fill="hold"/>
                                        <p:tgtEl>
                                          <p:spTgt spid="2217"/>
                                        </p:tgtEl>
                                        <p:attrNameLst>
                                          <p:attrName>ppt_h</p:attrName>
                                        </p:attrNameLst>
                                      </p:cBhvr>
                                      <p:tavLst>
                                        <p:tav tm="0">
                                          <p:val>
                                            <p:fltVal val="0"/>
                                          </p:val>
                                        </p:tav>
                                        <p:tav tm="100000">
                                          <p:val>
                                            <p:strVal val="#ppt_h"/>
                                          </p:val>
                                        </p:tav>
                                      </p:tavLst>
                                    </p:anim>
                                    <p:animEffect transition="in" filter="fade">
                                      <p:cBhvr additive="base">
                                        <p:cTn id="37" dur="500"/>
                                        <p:tgtEl>
                                          <p:spTgt spid="22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 grpId="0"/>
      <p:bldP spid="2212" grpId="1"/>
      <p:bldP spid="2213" grpId="2"/>
      <p:bldP spid="2214" grpId="3"/>
      <p:bldP spid="2215" grpId="4"/>
      <p:bldP spid="2216" grpId="5"/>
      <p:bldP spid="2217" grpId="6"/>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0" name="矩形 9"/>
          <p:cNvSpPr/>
          <p:nvPr/>
        </p:nvSpPr>
        <p:spPr>
          <a:xfrm>
            <a:off x="0" y="254000"/>
            <a:ext cx="609600" cy="238125"/>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21" name="矩形 10"/>
          <p:cNvSpPr/>
          <p:nvPr/>
        </p:nvSpPr>
        <p:spPr>
          <a:xfrm>
            <a:off x="3970338" y="238125"/>
            <a:ext cx="8694737" cy="238125"/>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grpSp>
        <p:nvGrpSpPr>
          <p:cNvPr id="2222" name="组合 2221"/>
          <p:cNvGrpSpPr/>
          <p:nvPr/>
        </p:nvGrpSpPr>
        <p:grpSpPr>
          <a:xfrm>
            <a:off x="566738" y="188913"/>
            <a:ext cx="3694112" cy="636587"/>
            <a:chOff x="567308" y="189428"/>
            <a:chExt cx="3693534" cy="634695"/>
          </a:xfrm>
        </p:grpSpPr>
        <p:sp>
          <p:nvSpPr>
            <p:cNvPr id="2223" name="文本框 12"/>
            <p:cNvSpPr/>
            <p:nvPr/>
          </p:nvSpPr>
          <p:spPr>
            <a:xfrm>
              <a:off x="969002" y="189428"/>
              <a:ext cx="3291840" cy="523221"/>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a:solidFill>
                    <a:srgbClr val="FF0000"/>
                  </a:solidFill>
                  <a:latin typeface="微软雅黑" panose="020b0503020204020204" pitchFamily="34" charset="-122"/>
                  <a:ea typeface="微软雅黑" panose="020b0503020204020204" pitchFamily="34" charset="-122"/>
                </a:rPr>
                <a:t>课题的研究目标</a:t>
              </a:r>
              <a:endParaRPr lang="zh-CN" altLang="en-US" sz="2800">
                <a:solidFill>
                  <a:srgbClr val="FF0000"/>
                </a:solidFill>
                <a:latin typeface="微软雅黑" panose="020b0503020204020204" pitchFamily="34" charset="-122"/>
                <a:ea typeface="微软雅黑" panose="020b0503020204020204" pitchFamily="34" charset="-122"/>
              </a:endParaRPr>
            </a:p>
          </p:txBody>
        </p:sp>
        <p:sp>
          <p:nvSpPr>
            <p:cNvPr id="2224" name="文本框 13"/>
            <p:cNvSpPr/>
            <p:nvPr/>
          </p:nvSpPr>
          <p:spPr>
            <a:xfrm>
              <a:off x="567308" y="240359"/>
              <a:ext cx="723862" cy="583764"/>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3200">
                  <a:solidFill>
                    <a:schemeClr val="bg2"/>
                  </a:solidFill>
                  <a:latin typeface="Impact" panose="020b0806030902050204" pitchFamily="34" charset="0"/>
                  <a:ea typeface="Arial"/>
                </a:rPr>
                <a:t>03</a:t>
              </a:r>
              <a:endParaRPr lang="en-US" altLang="zh-CN" sz="3200">
                <a:solidFill>
                  <a:schemeClr val="bg2"/>
                </a:solidFill>
                <a:latin typeface="Impact" panose="020b0806030902050204" pitchFamily="34" charset="0"/>
                <a:ea typeface="Arial"/>
              </a:endParaRPr>
            </a:p>
          </p:txBody>
        </p:sp>
      </p:grpSp>
      <p:sp>
        <p:nvSpPr>
          <p:cNvPr id="2225" name="矩形 14"/>
          <p:cNvSpPr/>
          <p:nvPr/>
        </p:nvSpPr>
        <p:spPr>
          <a:xfrm>
            <a:off x="11566525" y="6621463"/>
            <a:ext cx="625475" cy="236537"/>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26" name="矩形 15"/>
          <p:cNvSpPr/>
          <p:nvPr/>
        </p:nvSpPr>
        <p:spPr>
          <a:xfrm>
            <a:off x="0" y="6621463"/>
            <a:ext cx="10439400" cy="236537"/>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27" name="文本框 16"/>
          <p:cNvSpPr/>
          <p:nvPr/>
        </p:nvSpPr>
        <p:spPr>
          <a:xfrm>
            <a:off x="10264775" y="6538913"/>
            <a:ext cx="1500188" cy="4000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000">
                <a:solidFill>
                  <a:srgbClr val="044875"/>
                </a:solidFill>
                <a:latin typeface="微软雅黑" panose="020b0503020204020204" pitchFamily="34" charset="-122"/>
                <a:ea typeface="微软雅黑" panose="020b0503020204020204" pitchFamily="34" charset="-122"/>
              </a:rPr>
              <a:t>LOGO</a:t>
            </a:r>
            <a:endParaRPr lang="en-US" altLang="zh-CN" sz="2000">
              <a:solidFill>
                <a:srgbClr val="044875"/>
              </a:solidFill>
              <a:latin typeface="微软雅黑" panose="020b0503020204020204" pitchFamily="34" charset="-122"/>
              <a:ea typeface="微软雅黑" panose="020b0503020204020204" pitchFamily="34" charset="-122"/>
            </a:endParaRPr>
          </a:p>
        </p:txBody>
      </p:sp>
      <p:grpSp>
        <p:nvGrpSpPr>
          <p:cNvPr id="2228" name="组合 2227"/>
          <p:cNvGrpSpPr/>
          <p:nvPr/>
        </p:nvGrpSpPr>
        <p:grpSpPr>
          <a:xfrm>
            <a:off x="9440863" y="1147763"/>
            <a:ext cx="2200275" cy="2654300"/>
            <a:chOff x="9326343" y="1367749"/>
            <a:chExt cx="2200785" cy="2654355"/>
          </a:xfrm>
        </p:grpSpPr>
        <p:sp>
          <p:nvSpPr>
            <p:cNvPr id="2229" name="L 形 18"/>
            <p:cNvSpPr/>
            <p:nvPr/>
          </p:nvSpPr>
          <p:spPr>
            <a:xfrm rot="5400000">
              <a:off x="9765528" y="2260503"/>
              <a:ext cx="1322415" cy="2200785"/>
            </a:xfr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0" name="Freeform 288"/>
            <p:cNvSpPr/>
            <p:nvPr/>
          </p:nvSpPr>
          <p:spPr>
            <a:xfrm>
              <a:off x="9884865" y="1367749"/>
              <a:ext cx="1083740" cy="1034481"/>
            </a:xfrm>
            <a:solidFill>
              <a:srgbClr val="044875"/>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31" name="组合 2230"/>
          <p:cNvGrpSpPr/>
          <p:nvPr/>
        </p:nvGrpSpPr>
        <p:grpSpPr>
          <a:xfrm>
            <a:off x="4529138" y="2724150"/>
            <a:ext cx="2252662" cy="2155825"/>
            <a:chOff x="4414381" y="2944009"/>
            <a:chExt cx="2252496" cy="2155703"/>
          </a:xfrm>
        </p:grpSpPr>
        <p:sp>
          <p:nvSpPr>
            <p:cNvPr id="2232" name="L 形 21"/>
            <p:cNvSpPr/>
            <p:nvPr/>
          </p:nvSpPr>
          <p:spPr>
            <a:xfrm rot="5400000">
              <a:off x="4853222" y="3338121"/>
              <a:ext cx="1322749" cy="2200434"/>
            </a:xfr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3" name="等腰三角形 22"/>
            <p:cNvSpPr/>
            <p:nvPr/>
          </p:nvSpPr>
          <p:spPr>
            <a:xfrm>
              <a:off x="6292200" y="3302882"/>
              <a:ext cx="374677" cy="374752"/>
            </a:xfrm>
            <a:prstGeom prst="triangle">
              <a:avLst>
                <a:gd name="adj" fmla="val 100000"/>
              </a:avLst>
            </a:prstGeom>
            <a:solidFill>
              <a:srgbClr val="044875"/>
            </a:solidFill>
            <a:ln w="12700">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p>
          </p:txBody>
        </p:sp>
        <p:sp>
          <p:nvSpPr>
            <p:cNvPr id="2234" name="Freeform 48"/>
            <p:cNvSpPr/>
            <p:nvPr/>
          </p:nvSpPr>
          <p:spPr>
            <a:xfrm>
              <a:off x="5430453" y="2944009"/>
              <a:ext cx="449918" cy="714745"/>
            </a:xfrm>
            <a:solidFill>
              <a:srgbClr val="044875"/>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35" name="组合 2234"/>
          <p:cNvGrpSpPr/>
          <p:nvPr/>
        </p:nvGrpSpPr>
        <p:grpSpPr>
          <a:xfrm>
            <a:off x="2143125" y="3579813"/>
            <a:ext cx="2205038" cy="2027237"/>
            <a:chOff x="2029350" y="3799864"/>
            <a:chExt cx="2205195" cy="2027888"/>
          </a:xfrm>
        </p:grpSpPr>
        <p:sp>
          <p:nvSpPr>
            <p:cNvPr id="2236" name="L 形 25"/>
            <p:cNvSpPr/>
            <p:nvPr/>
          </p:nvSpPr>
          <p:spPr>
            <a:xfrm rot="5400000">
              <a:off x="2468160" y="4066130"/>
              <a:ext cx="1322812" cy="2200432"/>
            </a:xfr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37" name="等腰三角形 26"/>
            <p:cNvSpPr/>
            <p:nvPr/>
          </p:nvSpPr>
          <p:spPr>
            <a:xfrm>
              <a:off x="3859868" y="3904673"/>
              <a:ext cx="374677" cy="374770"/>
            </a:xfrm>
            <a:prstGeom prst="triangle">
              <a:avLst>
                <a:gd name="adj" fmla="val 100000"/>
              </a:avLst>
            </a:prstGeom>
            <a:solidFill>
              <a:srgbClr val="044875"/>
            </a:solidFill>
            <a:ln w="12700">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p>
          </p:txBody>
        </p:sp>
        <p:sp>
          <p:nvSpPr>
            <p:cNvPr id="2238" name="Freeform 98"/>
            <p:cNvSpPr/>
            <p:nvPr/>
          </p:nvSpPr>
          <p:spPr>
            <a:xfrm>
              <a:off x="2817995" y="3799864"/>
              <a:ext cx="623494" cy="479027"/>
            </a:xfrm>
            <a:solidFill>
              <a:srgbClr val="044875"/>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2239" name="组合 2238"/>
          <p:cNvGrpSpPr/>
          <p:nvPr/>
        </p:nvGrpSpPr>
        <p:grpSpPr>
          <a:xfrm>
            <a:off x="7008813" y="2006600"/>
            <a:ext cx="2205037" cy="2397125"/>
            <a:chOff x="6894012" y="2226903"/>
            <a:chExt cx="2205196" cy="2397084"/>
          </a:xfrm>
        </p:grpSpPr>
        <p:sp>
          <p:nvSpPr>
            <p:cNvPr id="2240" name="L 形 29"/>
            <p:cNvSpPr/>
            <p:nvPr/>
          </p:nvSpPr>
          <p:spPr>
            <a:xfrm rot="5400000">
              <a:off x="7333047" y="2862588"/>
              <a:ext cx="1322364" cy="2200434"/>
            </a:xfr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1" name="等腰三角形 30"/>
            <p:cNvSpPr/>
            <p:nvPr/>
          </p:nvSpPr>
          <p:spPr>
            <a:xfrm>
              <a:off x="8724531" y="2699970"/>
              <a:ext cx="374677" cy="374644"/>
            </a:xfrm>
            <a:prstGeom prst="triangle">
              <a:avLst>
                <a:gd name="adj" fmla="val 100000"/>
              </a:avLst>
            </a:prstGeom>
            <a:solidFill>
              <a:srgbClr val="044875"/>
            </a:solidFill>
            <a:ln w="12700">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p>
          </p:txBody>
        </p:sp>
        <p:sp>
          <p:nvSpPr>
            <p:cNvPr id="2242" name="Freeform 105"/>
            <p:cNvSpPr/>
            <p:nvPr/>
          </p:nvSpPr>
          <p:spPr>
            <a:xfrm>
              <a:off x="7653443" y="2226903"/>
              <a:ext cx="681922" cy="824299"/>
            </a:xfrm>
            <a:solidFill>
              <a:srgbClr val="044875"/>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243" name="矩形 46"/>
          <p:cNvSpPr/>
          <p:nvPr/>
        </p:nvSpPr>
        <p:spPr>
          <a:xfrm>
            <a:off x="2522538" y="5053013"/>
            <a:ext cx="9953625" cy="954087"/>
          </a:xfrm>
          <a:prstGeom prst="rect">
            <a:avLst/>
          </a:prstGeom>
          <a:noFill/>
          <a:ln w="9525">
            <a:noFill/>
          </a:ln>
        </p:spPr>
        <p:txBody>
          <a:bodyPr wrap="square"/>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r>
              <a:rPr lang="en-US" sz="2800"/>
              <a:t>3.</a:t>
            </a:r>
            <a:r>
              <a:rPr lang="zh-CN" altLang="en-US" sz="2800">
                <a:latin typeface="华文新魏" panose="02010800040101010101" pitchFamily="2" charset="-122"/>
                <a:ea typeface="华文新魏" panose="02010800040101010101" pitchFamily="2" charset="-122"/>
              </a:rPr>
              <a:t>开发多元评价体系，监测学生英语学习中思维品质的发展；</a:t>
            </a:r>
            <a:endParaRPr lang="zh-CN" altLang="en-US" sz="2800">
              <a:latin typeface="华文新魏" panose="02010800040101010101" pitchFamily="2" charset="-122"/>
              <a:ea typeface="华文新魏" panose="02010800040101010101" pitchFamily="2" charset="-122"/>
            </a:endParaRPr>
          </a:p>
          <a:p>
            <a:pPr eaLnBrk="0" hangingPunct="0"/>
            <a:r>
              <a:rPr lang="en-US" altLang="en-US" sz="2800">
                <a:latin typeface="华文新魏" panose="02010800040101010101" pitchFamily="2" charset="-122"/>
                <a:ea typeface="华文新魏" panose="02010800040101010101" pitchFamily="2" charset="-122"/>
              </a:rPr>
              <a:t>4.</a:t>
            </a:r>
            <a:r>
              <a:rPr lang="zh-CN" altLang="en-US" sz="2800">
                <a:latin typeface="华文新魏" panose="02010800040101010101" pitchFamily="2" charset="-122"/>
                <a:ea typeface="华文新魏" panose="02010800040101010101" pitchFamily="2" charset="-122"/>
              </a:rPr>
              <a:t>完善校英语课程体系，优化教学，体现课程设计的多样性。</a:t>
            </a:r>
            <a:endParaRPr lang="zh-CN" altLang="en-US" sz="2800">
              <a:latin typeface="华文新魏" panose="02010800040101010101" pitchFamily="2" charset="-122"/>
              <a:ea typeface="华文新魏" panose="02010800040101010101" pitchFamily="2" charset="-122"/>
            </a:endParaRPr>
          </a:p>
        </p:txBody>
      </p:sp>
      <p:grpSp>
        <p:nvGrpSpPr>
          <p:cNvPr id="2244" name="组合 2243"/>
          <p:cNvGrpSpPr/>
          <p:nvPr/>
        </p:nvGrpSpPr>
        <p:grpSpPr>
          <a:xfrm>
            <a:off x="257175" y="4322763"/>
            <a:ext cx="1679575" cy="1568450"/>
            <a:chOff x="142583" y="4542955"/>
            <a:chExt cx="1679145" cy="1567915"/>
          </a:xfrm>
        </p:grpSpPr>
        <p:sp>
          <p:nvSpPr>
            <p:cNvPr id="2245" name="L 形 49"/>
            <p:cNvSpPr/>
            <p:nvPr/>
          </p:nvSpPr>
          <p:spPr>
            <a:xfrm rot="5400000">
              <a:off x="477503" y="4766644"/>
              <a:ext cx="1009306" cy="1679145"/>
            </a:xfr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246" name="Freeform 46"/>
            <p:cNvSpPr/>
            <p:nvPr/>
          </p:nvSpPr>
          <p:spPr>
            <a:xfrm>
              <a:off x="757315" y="4542955"/>
              <a:ext cx="449681" cy="453558"/>
            </a:xfrm>
            <a:solidFill>
              <a:srgbClr val="044875"/>
            </a:solid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sp>
        <p:nvSpPr>
          <p:cNvPr id="2247" name="文本框 51"/>
          <p:cNvSpPr/>
          <p:nvPr/>
        </p:nvSpPr>
        <p:spPr>
          <a:xfrm>
            <a:off x="373063" y="5241925"/>
            <a:ext cx="1930400" cy="461963"/>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400" b="1">
                <a:solidFill>
                  <a:srgbClr val="044875"/>
                </a:solidFill>
                <a:latin typeface="Calibri Light"/>
                <a:ea typeface="Arial"/>
              </a:rPr>
              <a:t>MAIN IDEA</a:t>
            </a:r>
            <a:endParaRPr lang="en-US" altLang="zh-CN" sz="2400" b="1">
              <a:solidFill>
                <a:srgbClr val="044875"/>
              </a:solidFill>
              <a:latin typeface="Calibri Light"/>
              <a:ea typeface="Arial"/>
            </a:endParaRPr>
          </a:p>
        </p:txBody>
      </p:sp>
      <p:grpSp>
        <p:nvGrpSpPr>
          <p:cNvPr id="2248" name="组合 2247"/>
          <p:cNvGrpSpPr/>
          <p:nvPr/>
        </p:nvGrpSpPr>
        <p:grpSpPr>
          <a:xfrm>
            <a:off x="374650" y="1082675"/>
            <a:ext cx="8769350" cy="1816100"/>
            <a:chOff x="374813" y="845974"/>
            <a:chExt cx="7232370" cy="1817324"/>
          </a:xfrm>
        </p:grpSpPr>
        <p:sp>
          <p:nvSpPr>
            <p:cNvPr id="2249" name="矩形 1"/>
            <p:cNvSpPr/>
            <p:nvPr/>
          </p:nvSpPr>
          <p:spPr>
            <a:xfrm>
              <a:off x="374813" y="962885"/>
              <a:ext cx="176204" cy="1197926"/>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50" name="矩形 52"/>
            <p:cNvSpPr/>
            <p:nvPr/>
          </p:nvSpPr>
          <p:spPr>
            <a:xfrm>
              <a:off x="584461" y="845974"/>
              <a:ext cx="7022722" cy="1817324"/>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eaLnBrk="0" hangingPunct="0"/>
              <a:r>
                <a:rPr lang="en-US" sz="2800">
                  <a:latin typeface="华文新魏" panose="02010800040101010101" pitchFamily="2" charset="-122"/>
                  <a:ea typeface="华文新魏" panose="02010800040101010101" pitchFamily="2" charset="-122"/>
                </a:rPr>
                <a:t>1.</a:t>
              </a:r>
              <a:r>
                <a:rPr lang="zh-CN" altLang="en-US" sz="2800">
                  <a:latin typeface="华文新魏" panose="02010800040101010101" pitchFamily="2" charset="-122"/>
                  <a:ea typeface="华文新魏" panose="02010800040101010101" pitchFamily="2" charset="-122"/>
                </a:rPr>
                <a:t>通过课例实践研究，培养学生多元化的思维品质，提升学生英语核心素养；</a:t>
              </a:r>
              <a:endParaRPr lang="zh-CN" altLang="en-US" sz="2800">
                <a:latin typeface="华文新魏" panose="02010800040101010101" pitchFamily="2" charset="-122"/>
                <a:ea typeface="华文新魏" panose="02010800040101010101" pitchFamily="2" charset="-122"/>
              </a:endParaRPr>
            </a:p>
            <a:p>
              <a:pPr eaLnBrk="0" hangingPunct="0"/>
              <a:r>
                <a:rPr lang="en-US" altLang="en-US" sz="2800">
                  <a:latin typeface="华文新魏" panose="02010800040101010101" pitchFamily="2" charset="-122"/>
                  <a:ea typeface="华文新魏" panose="02010800040101010101" pitchFamily="2" charset="-122"/>
                </a:rPr>
                <a:t>2.</a:t>
              </a:r>
              <a:r>
                <a:rPr lang="zh-CN" altLang="en-US" sz="2800">
                  <a:latin typeface="华文新魏" panose="02010800040101010101" pitchFamily="2" charset="-122"/>
                  <a:ea typeface="华文新魏" panose="02010800040101010101" pitchFamily="2" charset="-122"/>
                </a:rPr>
                <a:t>针对不同课型形成发展学生思维品质的教学策略；</a:t>
              </a:r>
              <a:endParaRPr lang="zh-CN" altLang="en-US" sz="2800">
                <a:latin typeface="华文新魏" panose="02010800040101010101" pitchFamily="2" charset="-122"/>
                <a:ea typeface="华文新魏" panose="02010800040101010101" pitchFamily="2" charset="-122"/>
              </a:endParaRPr>
            </a:p>
            <a:p>
              <a:pPr eaLnBrk="0" hangingPunct="0"/>
              <a:r>
                <a:rPr lang="en-US" altLang="zh-CN" sz="2800">
                  <a:solidFill>
                    <a:srgbClr val="FF0000"/>
                  </a:solidFill>
                  <a:latin typeface="华文新魏" panose="02010800040101010101" pitchFamily="2" charset="-122"/>
                  <a:ea typeface="华文新魏" panose="02010800040101010101" pitchFamily="2" charset="-122"/>
                </a:rPr>
                <a:t> </a:t>
              </a:r>
              <a:endParaRPr lang="en-US" altLang="zh-CN" sz="2800">
                <a:solidFill>
                  <a:srgbClr val="FF0000"/>
                </a:solidFill>
                <a:latin typeface="华文新魏" panose="02010800040101010101" pitchFamily="2" charset="-122"/>
                <a:ea typeface="华文新魏" panose="02010800040101010101" pitchFamily="2" charset="-122"/>
              </a:endParaRPr>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2220"/>
                                        </p:tgtEl>
                                        <p:attrNameLst>
                                          <p:attrName>style.visibility</p:attrName>
                                        </p:attrNameLst>
                                      </p:cBhvr>
                                      <p:to>
                                        <p:strVal val="visible"/>
                                      </p:to>
                                    </p:set>
                                    <p:animEffect transition="in" filter="wipe(left)">
                                      <p:cBhvr additive="base">
                                        <p:cTn id="7" dur="500"/>
                                        <p:tgtEl>
                                          <p:spTgt spid="2220"/>
                                        </p:tgtEl>
                                      </p:cBhvr>
                                    </p:animEffect>
                                  </p:childTnLst>
                                </p:cTn>
                              </p:par>
                              <p:par>
                                <p:cTn id="8" presetID="22" presetClass="entr" presetSubtype="2" dur="500" fill="hold" grpId="1" nodeType="withEffect">
                                  <p:stCondLst>
                                    <p:cond delay="0"/>
                                  </p:stCondLst>
                                  <p:childTnLst>
                                    <p:set>
                                      <p:cBhvr additive="base">
                                        <p:cTn id="9" dur="1" fill="hold">
                                          <p:stCondLst>
                                            <p:cond delay="0"/>
                                          </p:stCondLst>
                                        </p:cTn>
                                        <p:tgtEl>
                                          <p:spTgt spid="2221"/>
                                        </p:tgtEl>
                                        <p:attrNameLst>
                                          <p:attrName>style.visibility</p:attrName>
                                        </p:attrNameLst>
                                      </p:cBhvr>
                                      <p:to>
                                        <p:strVal val="visible"/>
                                      </p:to>
                                    </p:set>
                                    <p:animEffect transition="in" filter="wipe(right)">
                                      <p:cBhvr additive="base">
                                        <p:cTn id="10" dur="500"/>
                                        <p:tgtEl>
                                          <p:spTgt spid="2221"/>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0" presetClass="entr" presetSubtype="0" dur="500" fill="hold" nodeType="clickEffect">
                                  <p:stCondLst>
                                    <p:cond delay="0"/>
                                  </p:stCondLst>
                                  <p:childTnLst>
                                    <p:set>
                                      <p:cBhvr additive="base">
                                        <p:cTn id="14" dur="1" fill="hold">
                                          <p:stCondLst>
                                            <p:cond delay="0"/>
                                          </p:stCondLst>
                                        </p:cTn>
                                        <p:tgtEl>
                                          <p:spTgt spid="2222"/>
                                        </p:tgtEl>
                                        <p:attrNameLst>
                                          <p:attrName>style.visibility</p:attrName>
                                        </p:attrNameLst>
                                      </p:cBhvr>
                                      <p:to>
                                        <p:strVal val="visible"/>
                                      </p:to>
                                    </p:set>
                                    <p:animEffect transition="in" filter="fade">
                                      <p:cBhvr additive="base">
                                        <p:cTn id="15" dur="500"/>
                                        <p:tgtEl>
                                          <p:spTgt spid="2222"/>
                                        </p:tgtEl>
                                      </p:cBhvr>
                                    </p:animEffect>
                                  </p:childTnLst>
                                </p:cTn>
                              </p:par>
                              <p:par>
                                <p:cTn id="16" presetID="22" presetClass="entr" presetSubtype="8" dur="500" fill="hold" grpId="3" nodeType="withEffect">
                                  <p:stCondLst>
                                    <p:cond delay="0"/>
                                  </p:stCondLst>
                                  <p:childTnLst>
                                    <p:set>
                                      <p:cBhvr additive="base">
                                        <p:cTn id="17" dur="1" fill="hold">
                                          <p:stCondLst>
                                            <p:cond delay="0"/>
                                          </p:stCondLst>
                                        </p:cTn>
                                        <p:tgtEl>
                                          <p:spTgt spid="2226"/>
                                        </p:tgtEl>
                                        <p:attrNameLst>
                                          <p:attrName>style.visibility</p:attrName>
                                        </p:attrNameLst>
                                      </p:cBhvr>
                                      <p:to>
                                        <p:strVal val="visible"/>
                                      </p:to>
                                    </p:set>
                                    <p:animEffect transition="in" filter="wipe(left)">
                                      <p:cBhvr additive="base">
                                        <p:cTn id="18" dur="500"/>
                                        <p:tgtEl>
                                          <p:spTgt spid="2226"/>
                                        </p:tgtEl>
                                      </p:cBhvr>
                                    </p:animEffect>
                                  </p:childTnLst>
                                </p:cTn>
                              </p:par>
                              <p:par>
                                <p:cTn id="19" presetID="22" presetClass="entr" presetSubtype="2" dur="500" fill="hold" grpId="2" nodeType="withEffect">
                                  <p:stCondLst>
                                    <p:cond delay="0"/>
                                  </p:stCondLst>
                                  <p:childTnLst>
                                    <p:set>
                                      <p:cBhvr additive="base">
                                        <p:cTn id="20" dur="1" fill="hold">
                                          <p:stCondLst>
                                            <p:cond delay="0"/>
                                          </p:stCondLst>
                                        </p:cTn>
                                        <p:tgtEl>
                                          <p:spTgt spid="2225"/>
                                        </p:tgtEl>
                                        <p:attrNameLst>
                                          <p:attrName>style.visibility</p:attrName>
                                        </p:attrNameLst>
                                      </p:cBhvr>
                                      <p:to>
                                        <p:strVal val="visible"/>
                                      </p:to>
                                    </p:set>
                                    <p:animEffect transition="in" filter="wipe(right)">
                                      <p:cBhvr additive="base">
                                        <p:cTn id="21" dur="500"/>
                                        <p:tgtEl>
                                          <p:spTgt spid="2225"/>
                                        </p:tgtEl>
                                      </p:cBhvr>
                                    </p:animEffect>
                                  </p:childTnLst>
                                </p:cTn>
                              </p:par>
                              <p:par>
                                <p:cTn id="22" presetID="10" presetClass="entr" presetSubtype="0" dur="500" fill="hold" grpId="4" nodeType="withEffect">
                                  <p:stCondLst>
                                    <p:cond delay="0"/>
                                  </p:stCondLst>
                                  <p:childTnLst>
                                    <p:set>
                                      <p:cBhvr additive="base">
                                        <p:cTn id="23" dur="1" fill="hold">
                                          <p:stCondLst>
                                            <p:cond delay="0"/>
                                          </p:stCondLst>
                                        </p:cTn>
                                        <p:tgtEl>
                                          <p:spTgt spid="2227"/>
                                        </p:tgtEl>
                                        <p:attrNameLst>
                                          <p:attrName>style.visibility</p:attrName>
                                        </p:attrNameLst>
                                      </p:cBhvr>
                                      <p:to>
                                        <p:strVal val="visible"/>
                                      </p:to>
                                    </p:set>
                                    <p:animEffect transition="in" filter="fade">
                                      <p:cBhvr additive="base">
                                        <p:cTn id="24" dur="500"/>
                                        <p:tgtEl>
                                          <p:spTgt spid="2227"/>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nodeType="clickEffect">
                                  <p:stCondLst>
                                    <p:cond delay="0"/>
                                  </p:stCondLst>
                                  <p:childTnLst>
                                    <p:set>
                                      <p:cBhvr additive="base">
                                        <p:cTn id="28" dur="1" fill="hold">
                                          <p:stCondLst>
                                            <p:cond delay="0"/>
                                          </p:stCondLst>
                                        </p:cTn>
                                        <p:tgtEl>
                                          <p:spTgt spid="2244"/>
                                        </p:tgtEl>
                                        <p:attrNameLst>
                                          <p:attrName>style.visibility</p:attrName>
                                        </p:attrNameLst>
                                      </p:cBhvr>
                                      <p:to>
                                        <p:strVal val="visible"/>
                                      </p:to>
                                    </p:set>
                                    <p:anim calcmode="lin" valueType="num">
                                      <p:cBhvr additive="base">
                                        <p:cTn id="29" dur="500" fill="hold"/>
                                        <p:tgtEl>
                                          <p:spTgt spid="2244"/>
                                        </p:tgtEl>
                                        <p:attrNameLst>
                                          <p:attrName>ppt_x</p:attrName>
                                        </p:attrNameLst>
                                      </p:cBhvr>
                                      <p:tavLst>
                                        <p:tav tm="0">
                                          <p:val>
                                            <p:strVal val="#ppt_x"/>
                                          </p:val>
                                        </p:tav>
                                        <p:tav tm="100000">
                                          <p:val>
                                            <p:strVal val="#ppt_x"/>
                                          </p:val>
                                        </p:tav>
                                      </p:tavLst>
                                    </p:anim>
                                    <p:anim calcmode="lin" valueType="num">
                                      <p:cBhvr additive="base">
                                        <p:cTn id="30" dur="500" fill="hold"/>
                                        <p:tgtEl>
                                          <p:spTgt spid="2244"/>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additive="base">
                                        <p:cTn id="32" dur="1" fill="hold">
                                          <p:stCondLst>
                                            <p:cond delay="0"/>
                                          </p:stCondLst>
                                        </p:cTn>
                                        <p:tgtEl>
                                          <p:spTgt spid="2235"/>
                                        </p:tgtEl>
                                        <p:attrNameLst>
                                          <p:attrName>style.visibility</p:attrName>
                                        </p:attrNameLst>
                                      </p:cBhvr>
                                      <p:to>
                                        <p:strVal val="visible"/>
                                      </p:to>
                                    </p:set>
                                    <p:anim calcmode="lin" valueType="num">
                                      <p:cBhvr additive="base">
                                        <p:cTn id="33" dur="500" fill="hold"/>
                                        <p:tgtEl>
                                          <p:spTgt spid="2235"/>
                                        </p:tgtEl>
                                        <p:attrNameLst>
                                          <p:attrName>ppt_x</p:attrName>
                                        </p:attrNameLst>
                                      </p:cBhvr>
                                      <p:tavLst>
                                        <p:tav tm="0">
                                          <p:val>
                                            <p:strVal val="#ppt_x"/>
                                          </p:val>
                                        </p:tav>
                                        <p:tav tm="100000">
                                          <p:val>
                                            <p:strVal val="#ppt_x"/>
                                          </p:val>
                                        </p:tav>
                                      </p:tavLst>
                                    </p:anim>
                                    <p:anim calcmode="lin" valueType="num">
                                      <p:cBhvr additive="base">
                                        <p:cTn id="34" dur="500" fill="hold"/>
                                        <p:tgtEl>
                                          <p:spTgt spid="2235"/>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additive="base">
                                        <p:cTn id="36" dur="1" fill="hold">
                                          <p:stCondLst>
                                            <p:cond delay="0"/>
                                          </p:stCondLst>
                                        </p:cTn>
                                        <p:tgtEl>
                                          <p:spTgt spid="2231"/>
                                        </p:tgtEl>
                                        <p:attrNameLst>
                                          <p:attrName>style.visibility</p:attrName>
                                        </p:attrNameLst>
                                      </p:cBhvr>
                                      <p:to>
                                        <p:strVal val="visible"/>
                                      </p:to>
                                    </p:set>
                                    <p:anim calcmode="lin" valueType="num">
                                      <p:cBhvr additive="base">
                                        <p:cTn id="37" dur="500" fill="hold"/>
                                        <p:tgtEl>
                                          <p:spTgt spid="2231"/>
                                        </p:tgtEl>
                                        <p:attrNameLst>
                                          <p:attrName>ppt_x</p:attrName>
                                        </p:attrNameLst>
                                      </p:cBhvr>
                                      <p:tavLst>
                                        <p:tav tm="0">
                                          <p:val>
                                            <p:strVal val="#ppt_x"/>
                                          </p:val>
                                        </p:tav>
                                        <p:tav tm="100000">
                                          <p:val>
                                            <p:strVal val="#ppt_x"/>
                                          </p:val>
                                        </p:tav>
                                      </p:tavLst>
                                    </p:anim>
                                    <p:anim calcmode="lin" valueType="num">
                                      <p:cBhvr additive="base">
                                        <p:cTn id="38" dur="500" fill="hold"/>
                                        <p:tgtEl>
                                          <p:spTgt spid="2231"/>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additive="base">
                                        <p:cTn id="40" dur="1" fill="hold">
                                          <p:stCondLst>
                                            <p:cond delay="0"/>
                                          </p:stCondLst>
                                        </p:cTn>
                                        <p:tgtEl>
                                          <p:spTgt spid="2239"/>
                                        </p:tgtEl>
                                        <p:attrNameLst>
                                          <p:attrName>style.visibility</p:attrName>
                                        </p:attrNameLst>
                                      </p:cBhvr>
                                      <p:to>
                                        <p:strVal val="visible"/>
                                      </p:to>
                                    </p:set>
                                    <p:anim calcmode="lin" valueType="num">
                                      <p:cBhvr additive="base">
                                        <p:cTn id="41" dur="500" fill="hold"/>
                                        <p:tgtEl>
                                          <p:spTgt spid="2239"/>
                                        </p:tgtEl>
                                        <p:attrNameLst>
                                          <p:attrName>ppt_x</p:attrName>
                                        </p:attrNameLst>
                                      </p:cBhvr>
                                      <p:tavLst>
                                        <p:tav tm="0">
                                          <p:val>
                                            <p:strVal val="#ppt_x"/>
                                          </p:val>
                                        </p:tav>
                                        <p:tav tm="100000">
                                          <p:val>
                                            <p:strVal val="#ppt_x"/>
                                          </p:val>
                                        </p:tav>
                                      </p:tavLst>
                                    </p:anim>
                                    <p:anim calcmode="lin" valueType="num">
                                      <p:cBhvr additive="base">
                                        <p:cTn id="42" dur="500" fill="hold"/>
                                        <p:tgtEl>
                                          <p:spTgt spid="2239"/>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additive="base">
                                        <p:cTn id="44" dur="1" fill="hold">
                                          <p:stCondLst>
                                            <p:cond delay="0"/>
                                          </p:stCondLst>
                                        </p:cTn>
                                        <p:tgtEl>
                                          <p:spTgt spid="2228"/>
                                        </p:tgtEl>
                                        <p:attrNameLst>
                                          <p:attrName>style.visibility</p:attrName>
                                        </p:attrNameLst>
                                      </p:cBhvr>
                                      <p:to>
                                        <p:strVal val="visible"/>
                                      </p:to>
                                    </p:set>
                                    <p:anim calcmode="lin" valueType="num">
                                      <p:cBhvr additive="base">
                                        <p:cTn id="45" dur="500" fill="hold"/>
                                        <p:tgtEl>
                                          <p:spTgt spid="2228"/>
                                        </p:tgtEl>
                                        <p:attrNameLst>
                                          <p:attrName>ppt_x</p:attrName>
                                        </p:attrNameLst>
                                      </p:cBhvr>
                                      <p:tavLst>
                                        <p:tav tm="0">
                                          <p:val>
                                            <p:strVal val="#ppt_x"/>
                                          </p:val>
                                        </p:tav>
                                        <p:tav tm="100000">
                                          <p:val>
                                            <p:strVal val="#ppt_x"/>
                                          </p:val>
                                        </p:tav>
                                      </p:tavLst>
                                    </p:anim>
                                    <p:anim calcmode="lin" valueType="num">
                                      <p:cBhvr additive="base">
                                        <p:cTn id="46" dur="500" fill="hold"/>
                                        <p:tgtEl>
                                          <p:spTgt spid="2228"/>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12" presetClass="entr" presetSubtype="4" dur="500" fill="hold" grpId="6" nodeType="clickEffect">
                                  <p:stCondLst>
                                    <p:cond delay="0"/>
                                  </p:stCondLst>
                                  <p:childTnLst>
                                    <p:set>
                                      <p:cBhvr additive="base">
                                        <p:cTn id="50" dur="1" fill="hold">
                                          <p:stCondLst>
                                            <p:cond delay="0"/>
                                          </p:stCondLst>
                                        </p:cTn>
                                        <p:tgtEl>
                                          <p:spTgt spid="2247"/>
                                        </p:tgtEl>
                                        <p:attrNameLst>
                                          <p:attrName>style.visibility</p:attrName>
                                        </p:attrNameLst>
                                      </p:cBhvr>
                                      <p:to>
                                        <p:strVal val="visible"/>
                                      </p:to>
                                    </p:set>
                                    <p:anim calcmode="lin" valueType="num">
                                      <p:cBhvr additive="base">
                                        <p:cTn id="51" dur="500"/>
                                        <p:tgtEl>
                                          <p:spTgt spid="2247"/>
                                        </p:tgtEl>
                                        <p:attrNameLst>
                                          <p:attrName>ppt_y</p:attrName>
                                        </p:attrNameLst>
                                      </p:cBhvr>
                                      <p:tavLst>
                                        <p:tav tm="0">
                                          <p:val>
                                            <p:strVal val="#ppt_y+#ppt_h*1.125000"/>
                                          </p:val>
                                        </p:tav>
                                        <p:tav tm="100000">
                                          <p:val>
                                            <p:strVal val="#ppt_y"/>
                                          </p:val>
                                        </p:tav>
                                      </p:tavLst>
                                    </p:anim>
                                    <p:animEffect transition="in" filter="wipe(up)">
                                      <p:cBhvr additive="base">
                                        <p:cTn id="52" dur="500"/>
                                        <p:tgtEl>
                                          <p:spTgt spid="2247"/>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8" dur="500" fill="hold" nodeType="clickEffect">
                                  <p:stCondLst>
                                    <p:cond delay="0"/>
                                  </p:stCondLst>
                                  <p:childTnLst>
                                    <p:set>
                                      <p:cBhvr additive="base">
                                        <p:cTn id="56" dur="1" fill="hold">
                                          <p:stCondLst>
                                            <p:cond delay="0"/>
                                          </p:stCondLst>
                                        </p:cTn>
                                        <p:tgtEl>
                                          <p:spTgt spid="2248"/>
                                        </p:tgtEl>
                                        <p:attrNameLst>
                                          <p:attrName>style.visibility</p:attrName>
                                        </p:attrNameLst>
                                      </p:cBhvr>
                                      <p:to>
                                        <p:strVal val="visible"/>
                                      </p:to>
                                    </p:set>
                                    <p:animEffect transition="in" filter="wipe(left)">
                                      <p:cBhvr additive="base">
                                        <p:cTn id="57" dur="500"/>
                                        <p:tgtEl>
                                          <p:spTgt spid="2248"/>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5" presetClass="entr" presetSubtype="10" dur="500" fill="hold" grpId="5" nodeType="clickEffect">
                                  <p:stCondLst>
                                    <p:cond delay="0"/>
                                  </p:stCondLst>
                                  <p:childTnLst>
                                    <p:set>
                                      <p:cBhvr additive="base">
                                        <p:cTn id="61" dur="1" fill="hold">
                                          <p:stCondLst>
                                            <p:cond delay="0"/>
                                          </p:stCondLst>
                                        </p:cTn>
                                        <p:tgtEl>
                                          <p:spTgt spid="2243"/>
                                        </p:tgtEl>
                                        <p:attrNameLst>
                                          <p:attrName>style.visibility</p:attrName>
                                        </p:attrNameLst>
                                      </p:cBhvr>
                                      <p:to>
                                        <p:strVal val="visible"/>
                                      </p:to>
                                    </p:set>
                                    <p:animEffect transition="in" filter="checkerboard(across)">
                                      <p:cBhvr additive="base">
                                        <p:cTn id="62" dur="500"/>
                                        <p:tgtEl>
                                          <p:spTgt spid="2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0" grpId="0"/>
      <p:bldP spid="2221" grpId="1"/>
      <p:bldP spid="2225" grpId="2"/>
      <p:bldP spid="2226" grpId="3"/>
      <p:bldP spid="2227" grpId="4"/>
      <p:bldP spid="2243" grpId="5"/>
      <p:bldP spid="2247" grpId="6"/>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 name="矩形 1"/>
          <p:cNvSpPr/>
          <p:nvPr/>
        </p:nvSpPr>
        <p:spPr>
          <a:xfrm>
            <a:off x="0" y="2014538"/>
            <a:ext cx="12192000" cy="2849562"/>
          </a:xfrm>
          <a:prstGeom prst="rect">
            <a:avLst/>
          </a:prstGeom>
          <a:solidFill>
            <a:srgbClr val="044875"/>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54" name="矩形 2"/>
          <p:cNvSpPr/>
          <p:nvPr/>
        </p:nvSpPr>
        <p:spPr>
          <a:xfrm>
            <a:off x="0" y="2663825"/>
            <a:ext cx="1096963"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55" name="文本框 3"/>
          <p:cNvSpPr/>
          <p:nvPr/>
        </p:nvSpPr>
        <p:spPr>
          <a:xfrm>
            <a:off x="946150" y="2000250"/>
            <a:ext cx="1539875" cy="186213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11500">
                <a:solidFill>
                  <a:schemeClr val="bg1"/>
                </a:solidFill>
                <a:latin typeface="Impact" panose="020b0806030902050204" pitchFamily="34" charset="0"/>
              </a:rPr>
              <a:t>4</a:t>
            </a:r>
            <a:endParaRPr lang="en-US" altLang="zh-CN" sz="11500">
              <a:solidFill>
                <a:schemeClr val="bg1"/>
              </a:solidFill>
              <a:latin typeface="Impact" panose="020b0806030902050204" pitchFamily="34" charset="0"/>
            </a:endParaRPr>
          </a:p>
        </p:txBody>
      </p:sp>
      <p:sp>
        <p:nvSpPr>
          <p:cNvPr id="2256" name="文本框 4"/>
          <p:cNvSpPr/>
          <p:nvPr/>
        </p:nvSpPr>
        <p:spPr>
          <a:xfrm>
            <a:off x="419100" y="2638425"/>
            <a:ext cx="571500"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第</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257" name="矩形 5"/>
          <p:cNvSpPr/>
          <p:nvPr/>
        </p:nvSpPr>
        <p:spPr>
          <a:xfrm>
            <a:off x="2498725" y="2663825"/>
            <a:ext cx="9693275" cy="541338"/>
          </a:xfrm>
          <a:prstGeom prst="rect">
            <a:avLst/>
          </a:prstGeom>
          <a:solidFill>
            <a:srgbClr val="D6E0E6"/>
          </a:solidFill>
          <a:ln w="12700">
            <a:noFill/>
          </a:ln>
        </p:spPr>
        <p:txBody>
          <a:bodyPr anchor="ctr" anchorCtr="0"/>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p>
        </p:txBody>
      </p:sp>
      <p:sp>
        <p:nvSpPr>
          <p:cNvPr id="2258" name="文本框 6"/>
          <p:cNvSpPr/>
          <p:nvPr/>
        </p:nvSpPr>
        <p:spPr>
          <a:xfrm>
            <a:off x="2525713" y="2638425"/>
            <a:ext cx="1766887" cy="585788"/>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044875"/>
                </a:solidFill>
                <a:latin typeface="微软雅黑" panose="020b0503020204020204" pitchFamily="34" charset="-122"/>
                <a:ea typeface="微软雅黑" panose="020b0503020204020204" pitchFamily="34" charset="-122"/>
              </a:rPr>
              <a:t>部分</a:t>
            </a:r>
            <a:endParaRPr lang="zh-CN" altLang="en-US" sz="3200" b="1">
              <a:solidFill>
                <a:srgbClr val="044875"/>
              </a:solidFill>
              <a:latin typeface="微软雅黑" panose="020b0503020204020204" pitchFamily="34" charset="-122"/>
              <a:ea typeface="微软雅黑" panose="020b0503020204020204" pitchFamily="34" charset="-122"/>
            </a:endParaRPr>
          </a:p>
        </p:txBody>
      </p:sp>
      <p:sp>
        <p:nvSpPr>
          <p:cNvPr id="2259" name="文本框 7"/>
          <p:cNvSpPr/>
          <p:nvPr/>
        </p:nvSpPr>
        <p:spPr>
          <a:xfrm>
            <a:off x="6791325" y="3632200"/>
            <a:ext cx="5727700" cy="831850"/>
          </a:xfrm>
          <a:prstGeom prst="rect">
            <a:avLst/>
          </a:prstGeom>
          <a:noFill/>
          <a:ln w="9525">
            <a:noFill/>
          </a:ln>
        </p:spPr>
        <p:txBody>
          <a:bodyPr/>
          <a:lstStyle>
            <a:defPPr>
              <a:defRPr lang="ru-RU"/>
            </a:defPPr>
            <a:lvl1pPr lvl="0" algn="l" rtl="0" eaLnBrk="1" fontAlgn="base" latinLnBrk="0" hangingPunct="1">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1pPr>
            <a:lvl2pPr marL="457200" lvl="1"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2pPr>
            <a:lvl3pPr marL="914400" lvl="2"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3pPr>
            <a:lvl4pPr marL="1371600" lvl="3"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4pPr>
            <a:lvl5pPr marL="1828800" lvl="4"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5pPr>
            <a:lvl6pPr marL="2286000" lvl="5"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6pPr>
            <a:lvl7pPr marL="2743200" lvl="6"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7pPr>
            <a:lvl8pPr marL="3200400" lvl="7"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8pPr>
            <a:lvl9pPr marL="3657600" lvl="8" indent="0" algn="l" rtl="0" eaLnBrk="0" fontAlgn="base" latinLnBrk="0" hangingPunct="0">
              <a:spcBef>
                <a:spcPct val="0"/>
              </a:spcBef>
              <a:spcAft>
                <a:spcPct val="0"/>
              </a:spcAft>
              <a:buNone/>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课题研究的内容</a:t>
            </a:r>
            <a:endParaRPr lang="zh-CN" altLang="en-US" sz="48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additive="base">
                                        <p:cTn id="6" dur="1" fill="hold">
                                          <p:stCondLst>
                                            <p:cond delay="0"/>
                                          </p:stCondLst>
                                        </p:cTn>
                                        <p:tgtEl>
                                          <p:spTgt spid="2253"/>
                                        </p:tgtEl>
                                        <p:attrNameLst>
                                          <p:attrName>style.visibility</p:attrName>
                                        </p:attrNameLst>
                                      </p:cBhvr>
                                      <p:to>
                                        <p:strVal val="visible"/>
                                      </p:to>
                                    </p:set>
                                    <p:animEffect transition="in" filter="fade">
                                      <p:cBhvr additive="base">
                                        <p:cTn id="7" dur="500"/>
                                        <p:tgtEl>
                                          <p:spTgt spid="225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1" nodeType="clickEffect">
                                  <p:stCondLst>
                                    <p:cond delay="0"/>
                                  </p:stCondLst>
                                  <p:childTnLst>
                                    <p:set>
                                      <p:cBhvr additive="base">
                                        <p:cTn id="11" dur="1" fill="hold">
                                          <p:stCondLst>
                                            <p:cond delay="0"/>
                                          </p:stCondLst>
                                        </p:cTn>
                                        <p:tgtEl>
                                          <p:spTgt spid="2254"/>
                                        </p:tgtEl>
                                        <p:attrNameLst>
                                          <p:attrName>style.visibility</p:attrName>
                                        </p:attrNameLst>
                                      </p:cBhvr>
                                      <p:to>
                                        <p:strVal val="visible"/>
                                      </p:to>
                                    </p:set>
                                    <p:animEffect transition="in" filter="wipe(left)">
                                      <p:cBhvr additive="base">
                                        <p:cTn id="12" dur="500"/>
                                        <p:tgtEl>
                                          <p:spTgt spid="2254"/>
                                        </p:tgtEl>
                                      </p:cBhvr>
                                    </p:animEffect>
                                  </p:childTnLst>
                                </p:cTn>
                              </p:par>
                              <p:par>
                                <p:cTn id="13" presetID="22" presetClass="entr" presetSubtype="2" dur="500" fill="hold" grpId="4" nodeType="withEffect">
                                  <p:stCondLst>
                                    <p:cond delay="0"/>
                                  </p:stCondLst>
                                  <p:childTnLst>
                                    <p:set>
                                      <p:cBhvr additive="base">
                                        <p:cTn id="14" dur="1" fill="hold">
                                          <p:stCondLst>
                                            <p:cond delay="0"/>
                                          </p:stCondLst>
                                        </p:cTn>
                                        <p:tgtEl>
                                          <p:spTgt spid="2257"/>
                                        </p:tgtEl>
                                        <p:attrNameLst>
                                          <p:attrName>style.visibility</p:attrName>
                                        </p:attrNameLst>
                                      </p:cBhvr>
                                      <p:to>
                                        <p:strVal val="visible"/>
                                      </p:to>
                                    </p:set>
                                    <p:animEffect transition="in" filter="wipe(right)">
                                      <p:cBhvr additive="base">
                                        <p:cTn id="15" dur="500"/>
                                        <p:tgtEl>
                                          <p:spTgt spid="2257"/>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3" nodeType="clickEffect">
                                  <p:stCondLst>
                                    <p:cond delay="0"/>
                                  </p:stCondLst>
                                  <p:childTnLst>
                                    <p:set>
                                      <p:cBhvr additive="base">
                                        <p:cTn id="19" dur="1" fill="hold">
                                          <p:stCondLst>
                                            <p:cond delay="0"/>
                                          </p:stCondLst>
                                        </p:cTn>
                                        <p:tgtEl>
                                          <p:spTgt spid="2256"/>
                                        </p:tgtEl>
                                        <p:attrNameLst>
                                          <p:attrName>style.visibility</p:attrName>
                                        </p:attrNameLst>
                                      </p:cBhvr>
                                      <p:to>
                                        <p:strVal val="visible"/>
                                      </p:to>
                                    </p:set>
                                    <p:animEffect transition="in" filter="fade">
                                      <p:cBhvr additive="base">
                                        <p:cTn id="20" dur="500"/>
                                        <p:tgtEl>
                                          <p:spTgt spid="2256"/>
                                        </p:tgtEl>
                                      </p:cBhvr>
                                    </p:animEffect>
                                  </p:childTnLst>
                                </p:cTn>
                              </p:par>
                              <p:par>
                                <p:cTn id="21" presetID="10" presetClass="entr" presetSubtype="0" dur="500" fill="hold" grpId="5" nodeType="withEffect">
                                  <p:stCondLst>
                                    <p:cond delay="0"/>
                                  </p:stCondLst>
                                  <p:childTnLst>
                                    <p:set>
                                      <p:cBhvr additive="base">
                                        <p:cTn id="22" dur="1" fill="hold">
                                          <p:stCondLst>
                                            <p:cond delay="0"/>
                                          </p:stCondLst>
                                        </p:cTn>
                                        <p:tgtEl>
                                          <p:spTgt spid="2258"/>
                                        </p:tgtEl>
                                        <p:attrNameLst>
                                          <p:attrName>style.visibility</p:attrName>
                                        </p:attrNameLst>
                                      </p:cBhvr>
                                      <p:to>
                                        <p:strVal val="visible"/>
                                      </p:to>
                                    </p:set>
                                    <p:animEffect transition="in" filter="fade">
                                      <p:cBhvr additive="base">
                                        <p:cTn id="23" dur="500"/>
                                        <p:tgtEl>
                                          <p:spTgt spid="2258"/>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2" nodeType="clickEffect">
                                  <p:stCondLst>
                                    <p:cond delay="0"/>
                                  </p:stCondLst>
                                  <p:childTnLst>
                                    <p:set>
                                      <p:cBhvr additive="base">
                                        <p:cTn id="27" dur="1" fill="hold">
                                          <p:stCondLst>
                                            <p:cond delay="0"/>
                                          </p:stCondLst>
                                        </p:cTn>
                                        <p:tgtEl>
                                          <p:spTgt spid="2255"/>
                                        </p:tgtEl>
                                        <p:attrNameLst>
                                          <p:attrName>style.visibility</p:attrName>
                                        </p:attrNameLst>
                                      </p:cBhvr>
                                      <p:to>
                                        <p:strVal val="visible"/>
                                      </p:to>
                                    </p:set>
                                    <p:animEffect transition="in" filter="fade">
                                      <p:cBhvr additive="base">
                                        <p:cTn id="28" dur="1000"/>
                                        <p:tgtEl>
                                          <p:spTgt spid="2255"/>
                                        </p:tgtEl>
                                      </p:cBhvr>
                                    </p:animEffect>
                                    <p:anim calcmode="lin" valueType="num">
                                      <p:cBhvr additive="base">
                                        <p:cTn id="29" dur="1000" fill="hold"/>
                                        <p:tgtEl>
                                          <p:spTgt spid="2255"/>
                                        </p:tgtEl>
                                        <p:attrNameLst>
                                          <p:attrName>ppt_x</p:attrName>
                                        </p:attrNameLst>
                                      </p:cBhvr>
                                      <p:tavLst>
                                        <p:tav tm="0">
                                          <p:val>
                                            <p:strVal val="#ppt_x"/>
                                          </p:val>
                                        </p:tav>
                                        <p:tav tm="100000">
                                          <p:val>
                                            <p:strVal val="#ppt_x"/>
                                          </p:val>
                                        </p:tav>
                                      </p:tavLst>
                                    </p:anim>
                                    <p:anim calcmode="lin" valueType="num">
                                      <p:cBhvr additive="base">
                                        <p:cTn id="30" dur="1000" fill="hold"/>
                                        <p:tgtEl>
                                          <p:spTgt spid="2255"/>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grpId="6" nodeType="clickEffect">
                                  <p:stCondLst>
                                    <p:cond delay="0"/>
                                  </p:stCondLst>
                                  <p:childTnLst>
                                    <p:set>
                                      <p:cBhvr additive="base">
                                        <p:cTn id="34" dur="1" fill="hold">
                                          <p:stCondLst>
                                            <p:cond delay="0"/>
                                          </p:stCondLst>
                                        </p:cTn>
                                        <p:tgtEl>
                                          <p:spTgt spid="2259"/>
                                        </p:tgtEl>
                                        <p:attrNameLst>
                                          <p:attrName>style.visibility</p:attrName>
                                        </p:attrNameLst>
                                      </p:cBhvr>
                                      <p:to>
                                        <p:strVal val="visible"/>
                                      </p:to>
                                    </p:set>
                                    <p:anim calcmode="lin" valueType="num">
                                      <p:cBhvr additive="base">
                                        <p:cTn id="35" dur="500" fill="hold"/>
                                        <p:tgtEl>
                                          <p:spTgt spid="2259"/>
                                        </p:tgtEl>
                                        <p:attrNameLst>
                                          <p:attrName>ppt_w</p:attrName>
                                        </p:attrNameLst>
                                      </p:cBhvr>
                                      <p:tavLst>
                                        <p:tav tm="0">
                                          <p:val>
                                            <p:fltVal val="0"/>
                                          </p:val>
                                        </p:tav>
                                        <p:tav tm="100000">
                                          <p:val>
                                            <p:strVal val="#ppt_w"/>
                                          </p:val>
                                        </p:tav>
                                      </p:tavLst>
                                    </p:anim>
                                    <p:anim calcmode="lin" valueType="num">
                                      <p:cBhvr additive="base">
                                        <p:cTn id="36" dur="500" fill="hold"/>
                                        <p:tgtEl>
                                          <p:spTgt spid="2259"/>
                                        </p:tgtEl>
                                        <p:attrNameLst>
                                          <p:attrName>ppt_h</p:attrName>
                                        </p:attrNameLst>
                                      </p:cBhvr>
                                      <p:tavLst>
                                        <p:tav tm="0">
                                          <p:val>
                                            <p:fltVal val="0"/>
                                          </p:val>
                                        </p:tav>
                                        <p:tav tm="100000">
                                          <p:val>
                                            <p:strVal val="#ppt_h"/>
                                          </p:val>
                                        </p:tav>
                                      </p:tavLst>
                                    </p:anim>
                                    <p:animEffect transition="in" filter="fade">
                                      <p:cBhvr additive="base">
                                        <p:cTn id="37" dur="500"/>
                                        <p:tgtEl>
                                          <p:spTgt spid="2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 grpId="0"/>
      <p:bldP spid="2254" grpId="1"/>
      <p:bldP spid="2255" grpId="2"/>
      <p:bldP spid="2256" grpId="3"/>
      <p:bldP spid="2257" grpId="4"/>
      <p:bldP spid="2258" grpId="5"/>
      <p:bldP spid="2259" grpId="6"/>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https://d.book118.com/368140115044006027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
      <a:majorFont>
        <a:latin typeface="Calibri Light"/>
        <a:ea typeface="Arial"/>
        <a:cs typeface="Arial"/>
      </a:majorFont>
      <a:minorFont>
        <a:latin typeface="Calibri"/>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Calibri Light</vt:lpstr>
      <vt:lpstr>宋体</vt:lpstr>
      <vt:lpstr>微软雅黑</vt:lpstr>
      <vt:lpstr>华文行楷</vt:lpstr>
      <vt:lpstr>Impact</vt:lpstr>
      <vt:lpstr>Wingdings</vt:lpstr>
      <vt:lpstr>华文新魏</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2024-09-05T03:35:42.805</cp:lastPrinted>
  <dcterms:created xsi:type="dcterms:W3CDTF">2024-09-04T19:35:42Z</dcterms:created>
  <dcterms:modified xsi:type="dcterms:W3CDTF">2024-09-04T19:35:44Z</dcterms:modified>
</cp:coreProperties>
</file>