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E75F8-70DD-4B48-B1E1-FFB2394A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92A0C-E492-4F03-82D5-54DE219C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4C5E-6DE5-4D58-8326-7154ACAA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11F30-BD7F-4774-9208-36678C6D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155F0-C784-4AB6-991A-63A55A3F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F18163-7F32-44FC-A29B-7C6B7133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E4404-605F-4C8B-803A-404C01F7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6B642-5617-416C-900E-433BBB3A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DA5AD-8DF9-4B3B-82A6-D2F3E08CB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63846-AE27-4EF7-98B0-37C2233F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77EC5-1E0A-43CF-8755-C536E143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41063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原材料进厂管理制度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原材料进厂管理流程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原材料进厂管理制度规定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原材料进厂管理制度的执行与监督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制定原材料进厂管理制度的目的是确保原材料的质量符合生产要求，从而保证产品的质量和稳定性。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确保原材料质量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通过规范原材料进厂管理，可以避免因原材料问题导致的生产延误或停工，从而提高生产效率。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有效的原材料进厂管理可以避免不合格原材料导致的浪费，从而降低生产成本。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原材料进厂管理制度是指对原材料进入工厂的验收、检验、存储、使用等方面的规定和流程。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本制度适用于所有进入工厂的原材料，包括但不限于生产所需的原材料、辅助材料、包装材料等。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原材料进厂管理流程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供应商送货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工厂收货人员对原材料数量进行清点，确保数量与送货单一致。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数量验收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外包装验收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签字确认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验收合格后，收货人员在送货单上签字确认并留存一联。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供应商按照合同约定将原材料送至工厂指定的卸货区域。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检查原材料外包装是否完好，有无破损、潮湿、污染等情况。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根据原材料种类和规格，按照规定的取样标准进行取样。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检验人员对所取样品进行质量检验，包括外观、尺寸、理化性能等方面的检测。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根据检验结果，判定原材料是否符合质量要求和相关标准。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对于合格的原材料，出具检验报告并加盖检验合格章；对于不合格的原材料，出具检验报告并注明不合格原因。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出具检验报告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https://d.book118.com/368141063113006046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2024-09-27T17:29:37.070</cp:lastPrinted>
  <dcterms:created xsi:type="dcterms:W3CDTF">2024-09-27T09:29:37Z</dcterms:created>
  <dcterms:modified xsi:type="dcterms:W3CDTF">2024-09-27T09:29:38Z</dcterms:modified>
</cp:coreProperties>
</file>