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F731E98-C049-4701-BF93-F686C00F20B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90ADE-5F39-4C90-8E0F-80ACC6F7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80CC4-7BF6-415F-962E-23CD35571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F6F88-64D6-4B58-AFD2-1057E6478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B4E00-9A70-4436-8CEB-CAC29818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FF3557-4503-456E-9256-59BA8049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D30D59-222B-4F7A-A471-2F95075C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37F5D-1E4D-4A4C-B3A0-B774DF28B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D182C-04CF-4E04-A8F4-8E8ABF7F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19B8C-6A17-42CF-B5D1-44BEE65E0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8A474-9D4D-4EB8-A20B-F847BC46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4FF2A-A48B-4DFA-A4D1-EE9729BC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CC9452E-A37C-4B44-8665-62320A5AD7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FA6F173-B10D-45AE-96B5-D6CD0B4DA7C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4213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教学方法创新和实践探索人工智能技术的应用前景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教学方法创新的意义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实践探索：人工智能技术在教学中的创新应用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实践效果评估与优化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未来展望与发展趋势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教学方法创新的意义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传统教学的局限性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传统教学模式难以激发学生的学习兴趣。学生对枯燥的知识缺乏积极性，学习主动性和创造性受到限制。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教学方法创新的重要性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创新的教学方法能够提高学生的学习积极性和主动性，激发学生的创新思维和解决问题的能力，为学生提供更贴近实际生活的学习体验。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探索教学模式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符合现代社会需求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教学方法创新的目标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提升学生的学习成绩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教学方法创新的策略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多元化的教学方法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注重学生需求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实现教学内容的多样化呈现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结合技术手段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提升实效性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探索教学方式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提高教学效率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自动化处理教学数据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沉浸式学习体验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人工智能技术在教学中的应用案例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智能辅助教学系统可以根据学生的需求提供个性化支持。人脸识别技术可提高考勤准确性。智能作业批改系统可以节省时间、提高准确性。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人工智能技术的未来发展方向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更智能化的教学系统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推动教育发展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教育数字化转型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各教育领域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广泛应用于教育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教师学生配合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理解技术应用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提高适应性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人工智能技术的挑战和解决方案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数据隐私和安全性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重视隐私保护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加强数据安全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人工智能技术在教学中的应用将持续发展，挑战与机遇并存。教育者应认识到技术的重要性，积极拥抱变革，共同推动教育的智能化发展。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实践探索：人工智能技术在教学中的创新应用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虚拟现实技术在教学中的应用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技术可以为学生提供沉浸式学习体验，让他们更好地理解课程内容。通过虚拟实验室，学生可以在安全、便捷的环境中进行实验，增强实践能力。利用虚拟场景进行知识点的演示和互动，可以激发学生学习兴趣，提高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智能教学视频系统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智能课程设计系统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智能教学辅助系统的设计与实践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智能题库系统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https://d.book118.com/368142137010006050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教学方法创新和实践探索人工智能技术的应用前景</vt:lpstr>
      <vt:lpstr>目录</vt:lpstr>
      <vt:lpstr>第一章 教学方法创新的意义</vt:lpstr>
      <vt:lpstr>传统教学的局限性</vt:lpstr>
      <vt:lpstr> </vt:lpstr>
      <vt:lpstr>教学方法创新的目标</vt:lpstr>
      <vt:lpstr>教学方法创新的策略</vt:lpstr>
      <vt:lpstr>第2章 人工智能技术在教学中的应用</vt:lpstr>
      <vt:lpstr>人工智能技术的优势</vt:lpstr>
      <vt:lpstr> </vt:lpstr>
      <vt:lpstr>人工智能技术的未来发展方向</vt:lpstr>
      <vt:lpstr>人工智能技术的挑战和解决方案</vt:lpstr>
      <vt:lpstr>总结</vt:lpstr>
      <vt:lpstr>第三章 实践探索：人工智能技术在教学中的创新应用</vt:lpstr>
      <vt:lpstr> </vt:lpstr>
      <vt:lpstr>智能教学辅助系统的设计与实践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2024-09-29T14:43:29.548</cp:lastPrinted>
  <dcterms:created xsi:type="dcterms:W3CDTF">2024-09-29T06:43:29Z</dcterms:created>
  <dcterms:modified xsi:type="dcterms:W3CDTF">2024-09-29T06:43:31Z</dcterms:modified>
</cp:coreProperties>
</file>