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8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06272-6A31-49CB-8513-8550B244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142C7-1692-4B25-A5AD-B34797007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483F6-3A91-43D2-89B5-049E5B0C3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6DB71-587D-48AB-9B88-CE766BD57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D848F-BE48-41C7-9670-76A7C7DB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297E25-EDAA-438B-B111-D2ED0D3B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37CF77-3AEB-4DF9-8C61-6BEC575E7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B1656-4055-42AB-AD81-8F4C51ADB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06E0C-818E-42AB-BE27-F698A9894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EC15F-928F-499B-BB3A-A89459FFA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34ECF-6DB8-46EB-86D8-E5B76F5A4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777" r:id="rId2"/>
    <p:sldLayoutId id="2147489778" r:id="rId3"/>
    <p:sldLayoutId id="2147489779" r:id="rId4"/>
    <p:sldLayoutId id="2147489780" r:id="rId5"/>
    <p:sldLayoutId id="2147489781" r:id="rId6"/>
    <p:sldLayoutId id="2147489782" r:id="rId7"/>
    <p:sldLayoutId id="2147489783" r:id="rId8"/>
    <p:sldLayoutId id="2147489784" r:id="rId9"/>
    <p:sldLayoutId id="2147489785" r:id="rId10"/>
    <p:sldLayoutId id="21474897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14" Type="http://schemas.openxmlformats.org/officeDocument/2006/relationships/tags" Target="../tags/tag441.xml" /><Relationship Id="rId15" Type="http://schemas.openxmlformats.org/officeDocument/2006/relationships/tags" Target="../tags/tag442.xml" /><Relationship Id="rId16" Type="http://schemas.openxmlformats.org/officeDocument/2006/relationships/tags" Target="../tags/tag443.xml" /><Relationship Id="rId17" Type="http://schemas.openxmlformats.org/officeDocument/2006/relationships/tags" Target="../tags/tag444.xml" /><Relationship Id="rId18" Type="http://schemas.openxmlformats.org/officeDocument/2006/relationships/tags" Target="../tags/tag445.xml" /><Relationship Id="rId19" Type="http://schemas.openxmlformats.org/officeDocument/2006/relationships/tags" Target="../tags/tag446.xml" /><Relationship Id="rId2" Type="http://schemas.openxmlformats.org/officeDocument/2006/relationships/tags" Target="../tags/tag429.xml" /><Relationship Id="rId20" Type="http://schemas.openxmlformats.org/officeDocument/2006/relationships/tags" Target="../tags/tag447.xml" /><Relationship Id="rId21" Type="http://schemas.openxmlformats.org/officeDocument/2006/relationships/tags" Target="../tags/tag448.xml" /><Relationship Id="rId22" Type="http://schemas.openxmlformats.org/officeDocument/2006/relationships/tags" Target="../tags/tag449.xml" /><Relationship Id="rId23" Type="http://schemas.openxmlformats.org/officeDocument/2006/relationships/tags" Target="../tags/tag450.xml" /><Relationship Id="rId24" Type="http://schemas.openxmlformats.org/officeDocument/2006/relationships/tags" Target="../tags/tag451.xml" /><Relationship Id="rId25" Type="http://schemas.openxmlformats.org/officeDocument/2006/relationships/tags" Target="../tags/tag452.xml" /><Relationship Id="rId26" Type="http://schemas.openxmlformats.org/officeDocument/2006/relationships/tags" Target="../tags/tag453.xml" /><Relationship Id="rId27" Type="http://schemas.openxmlformats.org/officeDocument/2006/relationships/tags" Target="../tags/tag454.xml" /><Relationship Id="rId28" Type="http://schemas.openxmlformats.org/officeDocument/2006/relationships/tags" Target="../tags/tag455.xml" /><Relationship Id="rId29" Type="http://schemas.openxmlformats.org/officeDocument/2006/relationships/tags" Target="../tags/tag456.xml" /><Relationship Id="rId3" Type="http://schemas.openxmlformats.org/officeDocument/2006/relationships/tags" Target="../tags/tag430.xml" /><Relationship Id="rId30" Type="http://schemas.openxmlformats.org/officeDocument/2006/relationships/tags" Target="../tags/tag457.xml" /><Relationship Id="rId31" Type="http://schemas.openxmlformats.org/officeDocument/2006/relationships/tags" Target="../tags/tag458.xml" /><Relationship Id="rId32" Type="http://schemas.openxmlformats.org/officeDocument/2006/relationships/tags" Target="../tags/tag459.xml" /><Relationship Id="rId33" Type="http://schemas.openxmlformats.org/officeDocument/2006/relationships/tags" Target="../tags/tag460.xml" /><Relationship Id="rId34" Type="http://schemas.openxmlformats.org/officeDocument/2006/relationships/tags" Target="../tags/tag461.xml" /><Relationship Id="rId35" Type="http://schemas.openxmlformats.org/officeDocument/2006/relationships/tags" Target="../tags/tag462.xml" /><Relationship Id="rId36" Type="http://schemas.openxmlformats.org/officeDocument/2006/relationships/tags" Target="../tags/tag463.xml" /><Relationship Id="rId37" Type="http://schemas.openxmlformats.org/officeDocument/2006/relationships/tags" Target="../tags/tag464.xml" /><Relationship Id="rId38" Type="http://schemas.openxmlformats.org/officeDocument/2006/relationships/tags" Target="../tags/tag465.xml" /><Relationship Id="rId39" Type="http://schemas.openxmlformats.org/officeDocument/2006/relationships/tags" Target="../tags/tag466.xml" /><Relationship Id="rId4" Type="http://schemas.openxmlformats.org/officeDocument/2006/relationships/tags" Target="../tags/tag431.xml" /><Relationship Id="rId40" Type="http://schemas.openxmlformats.org/officeDocument/2006/relationships/tags" Target="../tags/tag467.xml" /><Relationship Id="rId41" Type="http://schemas.openxmlformats.org/officeDocument/2006/relationships/tags" Target="../tags/tag468.xml" /><Relationship Id="rId42" Type="http://schemas.openxmlformats.org/officeDocument/2006/relationships/tags" Target="../tags/tag469.xml" /><Relationship Id="rId43" Type="http://schemas.openxmlformats.org/officeDocument/2006/relationships/tags" Target="../tags/tag470.xml" /><Relationship Id="rId44" Type="http://schemas.openxmlformats.org/officeDocument/2006/relationships/tags" Target="../tags/tag471.xml" /><Relationship Id="rId45" Type="http://schemas.openxmlformats.org/officeDocument/2006/relationships/tags" Target="../tags/tag472.xml" /><Relationship Id="rId46" Type="http://schemas.openxmlformats.org/officeDocument/2006/relationships/tags" Target="../tags/tag473.xml" /><Relationship Id="rId47" Type="http://schemas.openxmlformats.org/officeDocument/2006/relationships/tags" Target="../tags/tag474.xml" /><Relationship Id="rId48" Type="http://schemas.openxmlformats.org/officeDocument/2006/relationships/tags" Target="../tags/tag475.xml" /><Relationship Id="rId49" Type="http://schemas.openxmlformats.org/officeDocument/2006/relationships/tags" Target="../tags/tag476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ags" Target="../tags/tag435.xml" /><Relationship Id="rId9" Type="http://schemas.openxmlformats.org/officeDocument/2006/relationships/tags" Target="../tags/tag4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5.xml" /><Relationship Id="rId11" Type="http://schemas.openxmlformats.org/officeDocument/2006/relationships/tags" Target="../tags/tag486.xml" /><Relationship Id="rId12" Type="http://schemas.openxmlformats.org/officeDocument/2006/relationships/tags" Target="../tags/tag487.xml" /><Relationship Id="rId13" Type="http://schemas.openxmlformats.org/officeDocument/2006/relationships/tags" Target="../tags/tag488.xml" /><Relationship Id="rId14" Type="http://schemas.openxmlformats.org/officeDocument/2006/relationships/tags" Target="../tags/tag489.xml" /><Relationship Id="rId15" Type="http://schemas.openxmlformats.org/officeDocument/2006/relationships/tags" Target="../tags/tag490.xml" /><Relationship Id="rId16" Type="http://schemas.openxmlformats.org/officeDocument/2006/relationships/tags" Target="../tags/tag491.xml" /><Relationship Id="rId17" Type="http://schemas.openxmlformats.org/officeDocument/2006/relationships/tags" Target="../tags/tag492.xml" /><Relationship Id="rId18" Type="http://schemas.openxmlformats.org/officeDocument/2006/relationships/tags" Target="../tags/tag493.xml" /><Relationship Id="rId19" Type="http://schemas.openxmlformats.org/officeDocument/2006/relationships/tags" Target="../tags/tag494.xml" /><Relationship Id="rId2" Type="http://schemas.openxmlformats.org/officeDocument/2006/relationships/tags" Target="../tags/tag477.xml" /><Relationship Id="rId20" Type="http://schemas.openxmlformats.org/officeDocument/2006/relationships/tags" Target="../tags/tag495.xml" /><Relationship Id="rId21" Type="http://schemas.openxmlformats.org/officeDocument/2006/relationships/tags" Target="../tags/tag496.xml" /><Relationship Id="rId22" Type="http://schemas.openxmlformats.org/officeDocument/2006/relationships/tags" Target="../tags/tag497.xml" /><Relationship Id="rId23" Type="http://schemas.openxmlformats.org/officeDocument/2006/relationships/tags" Target="../tags/tag498.xml" /><Relationship Id="rId24" Type="http://schemas.openxmlformats.org/officeDocument/2006/relationships/tags" Target="../tags/tag499.xml" /><Relationship Id="rId25" Type="http://schemas.openxmlformats.org/officeDocument/2006/relationships/tags" Target="../tags/tag500.xml" /><Relationship Id="rId26" Type="http://schemas.openxmlformats.org/officeDocument/2006/relationships/tags" Target="../tags/tag501.xml" /><Relationship Id="rId27" Type="http://schemas.openxmlformats.org/officeDocument/2006/relationships/tags" Target="../tags/tag502.xml" /><Relationship Id="rId28" Type="http://schemas.openxmlformats.org/officeDocument/2006/relationships/tags" Target="../tags/tag503.xml" /><Relationship Id="rId29" Type="http://schemas.openxmlformats.org/officeDocument/2006/relationships/tags" Target="../tags/tag504.xml" /><Relationship Id="rId3" Type="http://schemas.openxmlformats.org/officeDocument/2006/relationships/tags" Target="../tags/tag478.xml" /><Relationship Id="rId30" Type="http://schemas.openxmlformats.org/officeDocument/2006/relationships/tags" Target="../tags/tag505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tags" Target="../tags/tag482.xml" /><Relationship Id="rId8" Type="http://schemas.openxmlformats.org/officeDocument/2006/relationships/tags" Target="../tags/tag483.xml" /><Relationship Id="rId9" Type="http://schemas.openxmlformats.org/officeDocument/2006/relationships/tags" Target="../tags/tag4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4.xml" /><Relationship Id="rId11" Type="http://schemas.openxmlformats.org/officeDocument/2006/relationships/tags" Target="../tags/tag515.xml" /><Relationship Id="rId12" Type="http://schemas.openxmlformats.org/officeDocument/2006/relationships/tags" Target="../tags/tag516.xml" /><Relationship Id="rId13" Type="http://schemas.openxmlformats.org/officeDocument/2006/relationships/tags" Target="../tags/tag517.xml" /><Relationship Id="rId2" Type="http://schemas.openxmlformats.org/officeDocument/2006/relationships/tags" Target="../tags/tag506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tags" Target="../tags/tag509.xml" /><Relationship Id="rId6" Type="http://schemas.openxmlformats.org/officeDocument/2006/relationships/tags" Target="../tags/tag510.xml" /><Relationship Id="rId7" Type="http://schemas.openxmlformats.org/officeDocument/2006/relationships/tags" Target="../tags/tag511.xml" /><Relationship Id="rId8" Type="http://schemas.openxmlformats.org/officeDocument/2006/relationships/tags" Target="../tags/tag512.xml" /><Relationship Id="rId9" Type="http://schemas.openxmlformats.org/officeDocument/2006/relationships/tags" Target="../tags/tag5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18.xml" /><Relationship Id="rId4" Type="http://schemas.openxmlformats.org/officeDocument/2006/relationships/tags" Target="../tags/tag519.xml" /><Relationship Id="rId5" Type="http://schemas.openxmlformats.org/officeDocument/2006/relationships/tags" Target="../tags/tag5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9.xml" /><Relationship Id="rId11" Type="http://schemas.openxmlformats.org/officeDocument/2006/relationships/tags" Target="../tags/tag530.xml" /><Relationship Id="rId12" Type="http://schemas.openxmlformats.org/officeDocument/2006/relationships/tags" Target="../tags/tag531.xml" /><Relationship Id="rId13" Type="http://schemas.openxmlformats.org/officeDocument/2006/relationships/tags" Target="../tags/tag532.xml" /><Relationship Id="rId2" Type="http://schemas.openxmlformats.org/officeDocument/2006/relationships/tags" Target="../tags/tag521.xml" /><Relationship Id="rId3" Type="http://schemas.openxmlformats.org/officeDocument/2006/relationships/tags" Target="../tags/tag522.xml" /><Relationship Id="rId4" Type="http://schemas.openxmlformats.org/officeDocument/2006/relationships/tags" Target="../tags/tag523.xml" /><Relationship Id="rId5" Type="http://schemas.openxmlformats.org/officeDocument/2006/relationships/tags" Target="../tags/tag524.xml" /><Relationship Id="rId6" Type="http://schemas.openxmlformats.org/officeDocument/2006/relationships/tags" Target="../tags/tag525.xml" /><Relationship Id="rId7" Type="http://schemas.openxmlformats.org/officeDocument/2006/relationships/tags" Target="../tags/tag526.xml" /><Relationship Id="rId8" Type="http://schemas.openxmlformats.org/officeDocument/2006/relationships/tags" Target="../tags/tag527.xml" /><Relationship Id="rId9" Type="http://schemas.openxmlformats.org/officeDocument/2006/relationships/tags" Target="../tags/tag5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1.xml" /><Relationship Id="rId11" Type="http://schemas.openxmlformats.org/officeDocument/2006/relationships/tags" Target="../tags/tag542.xml" /><Relationship Id="rId12" Type="http://schemas.openxmlformats.org/officeDocument/2006/relationships/tags" Target="../tags/tag543.xml" /><Relationship Id="rId13" Type="http://schemas.openxmlformats.org/officeDocument/2006/relationships/tags" Target="../tags/tag544.xml" /><Relationship Id="rId14" Type="http://schemas.openxmlformats.org/officeDocument/2006/relationships/tags" Target="../tags/tag545.xml" /><Relationship Id="rId15" Type="http://schemas.openxmlformats.org/officeDocument/2006/relationships/tags" Target="../tags/tag546.xml" /><Relationship Id="rId16" Type="http://schemas.openxmlformats.org/officeDocument/2006/relationships/tags" Target="../tags/tag547.xml" /><Relationship Id="rId17" Type="http://schemas.openxmlformats.org/officeDocument/2006/relationships/tags" Target="../tags/tag548.xml" /><Relationship Id="rId2" Type="http://schemas.openxmlformats.org/officeDocument/2006/relationships/tags" Target="../tags/tag533.xml" /><Relationship Id="rId3" Type="http://schemas.openxmlformats.org/officeDocument/2006/relationships/tags" Target="../tags/tag534.xml" /><Relationship Id="rId4" Type="http://schemas.openxmlformats.org/officeDocument/2006/relationships/tags" Target="../tags/tag535.xml" /><Relationship Id="rId5" Type="http://schemas.openxmlformats.org/officeDocument/2006/relationships/tags" Target="../tags/tag536.xml" /><Relationship Id="rId6" Type="http://schemas.openxmlformats.org/officeDocument/2006/relationships/tags" Target="../tags/tag537.xml" /><Relationship Id="rId7" Type="http://schemas.openxmlformats.org/officeDocument/2006/relationships/tags" Target="../tags/tag538.xml" /><Relationship Id="rId8" Type="http://schemas.openxmlformats.org/officeDocument/2006/relationships/tags" Target="../tags/tag539.xml" /><Relationship Id="rId9" Type="http://schemas.openxmlformats.org/officeDocument/2006/relationships/tags" Target="../tags/tag5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7.xml" /><Relationship Id="rId11" Type="http://schemas.openxmlformats.org/officeDocument/2006/relationships/tags" Target="../tags/tag558.xml" /><Relationship Id="rId12" Type="http://schemas.openxmlformats.org/officeDocument/2006/relationships/tags" Target="../tags/tag559.xml" /><Relationship Id="rId13" Type="http://schemas.openxmlformats.org/officeDocument/2006/relationships/tags" Target="../tags/tag560.xml" /><Relationship Id="rId2" Type="http://schemas.openxmlformats.org/officeDocument/2006/relationships/tags" Target="../tags/tag549.xml" /><Relationship Id="rId3" Type="http://schemas.openxmlformats.org/officeDocument/2006/relationships/tags" Target="../tags/tag550.xml" /><Relationship Id="rId4" Type="http://schemas.openxmlformats.org/officeDocument/2006/relationships/tags" Target="../tags/tag551.xml" /><Relationship Id="rId5" Type="http://schemas.openxmlformats.org/officeDocument/2006/relationships/tags" Target="../tags/tag552.xml" /><Relationship Id="rId6" Type="http://schemas.openxmlformats.org/officeDocument/2006/relationships/tags" Target="../tags/tag553.xml" /><Relationship Id="rId7" Type="http://schemas.openxmlformats.org/officeDocument/2006/relationships/tags" Target="../tags/tag554.xml" /><Relationship Id="rId8" Type="http://schemas.openxmlformats.org/officeDocument/2006/relationships/tags" Target="../tags/tag555.xml" /><Relationship Id="rId9" Type="http://schemas.openxmlformats.org/officeDocument/2006/relationships/tags" Target="../tags/tag5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9.xml" /><Relationship Id="rId11" Type="http://schemas.openxmlformats.org/officeDocument/2006/relationships/tags" Target="../tags/tag570.xml" /><Relationship Id="rId12" Type="http://schemas.openxmlformats.org/officeDocument/2006/relationships/tags" Target="../tags/tag571.xml" /><Relationship Id="rId13" Type="http://schemas.openxmlformats.org/officeDocument/2006/relationships/tags" Target="../tags/tag572.xml" /><Relationship Id="rId14" Type="http://schemas.openxmlformats.org/officeDocument/2006/relationships/tags" Target="../tags/tag573.xml" /><Relationship Id="rId15" Type="http://schemas.openxmlformats.org/officeDocument/2006/relationships/tags" Target="../tags/tag574.xml" /><Relationship Id="rId16" Type="http://schemas.openxmlformats.org/officeDocument/2006/relationships/tags" Target="../tags/tag575.xml" /><Relationship Id="rId17" Type="http://schemas.openxmlformats.org/officeDocument/2006/relationships/tags" Target="../tags/tag576.xml" /><Relationship Id="rId18" Type="http://schemas.openxmlformats.org/officeDocument/2006/relationships/tags" Target="../tags/tag577.xml" /><Relationship Id="rId19" Type="http://schemas.openxmlformats.org/officeDocument/2006/relationships/tags" Target="../tags/tag578.xml" /><Relationship Id="rId2" Type="http://schemas.openxmlformats.org/officeDocument/2006/relationships/tags" Target="../tags/tag561.xml" /><Relationship Id="rId20" Type="http://schemas.openxmlformats.org/officeDocument/2006/relationships/tags" Target="../tags/tag579.xml" /><Relationship Id="rId21" Type="http://schemas.openxmlformats.org/officeDocument/2006/relationships/tags" Target="../tags/tag580.xml" /><Relationship Id="rId3" Type="http://schemas.openxmlformats.org/officeDocument/2006/relationships/tags" Target="../tags/tag562.xml" /><Relationship Id="rId4" Type="http://schemas.openxmlformats.org/officeDocument/2006/relationships/tags" Target="../tags/tag563.xml" /><Relationship Id="rId5" Type="http://schemas.openxmlformats.org/officeDocument/2006/relationships/tags" Target="../tags/tag564.xml" /><Relationship Id="rId6" Type="http://schemas.openxmlformats.org/officeDocument/2006/relationships/tags" Target="../tags/tag565.xml" /><Relationship Id="rId7" Type="http://schemas.openxmlformats.org/officeDocument/2006/relationships/tags" Target="../tags/tag566.xml" /><Relationship Id="rId8" Type="http://schemas.openxmlformats.org/officeDocument/2006/relationships/tags" Target="../tags/tag567.xml" /><Relationship Id="rId9" Type="http://schemas.openxmlformats.org/officeDocument/2006/relationships/tags" Target="../tags/tag5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81.xml" /><Relationship Id="rId4" Type="http://schemas.openxmlformats.org/officeDocument/2006/relationships/tags" Target="../tags/tag582.xml" /><Relationship Id="rId5" Type="http://schemas.openxmlformats.org/officeDocument/2006/relationships/tags" Target="../tags/tag5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43124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橡胶制品行业的市场营销工具与推广渠道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市场营销工具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推广渠道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渠道拓展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市场营销工具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产品包装</a:t>
            </a:r>
            <a:endParaRPr lang="zh-CN" altLang="en-US"/>
          </a:p>
        </p:txBody>
      </p:sp>
      <p:sp>
        <p:nvSpPr>
          <p:cNvPr id="105072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包装设计：吸引消费者注意力，提高产品辨识度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包装材料：选择环保、耐用、可回收的材料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包装功能：保护产品，方便运输和储存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包装信息：清晰展示产品信息，包括品牌、规格、生产日期等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宣传册和海报</a:t>
            </a:r>
            <a:endParaRPr lang="zh-CN" altLang="en-US"/>
          </a:p>
        </p:txBody>
      </p:sp>
      <p:sp>
        <p:nvSpPr>
          <p:cNvPr id="1050796" name="矩形: 圆角"/>
          <p:cNvSpPr/>
          <p:nvPr>
            <p:custDataLst>
              <p:tags r:id="rId2"/>
            </p:custDataLst>
          </p:nvPr>
        </p:nvSpPr>
        <p:spPr>
          <a:xfrm>
            <a:off x="838200" y="1465576"/>
            <a:ext cx="4983574" cy="1176946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98" name="直角三角形"/>
          <p:cNvSpPr/>
          <p:nvPr>
            <p:custDataLst>
              <p:tags r:id="rId3"/>
            </p:custDataLst>
          </p:nvPr>
        </p:nvSpPr>
        <p:spPr>
          <a:xfrm>
            <a:off x="1783176" y="1353863"/>
            <a:ext cx="115370" cy="114152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0" name="矩形: 圆角"/>
          <p:cNvSpPr/>
          <p:nvPr>
            <p:custDataLst>
              <p:tags r:id="rId4"/>
            </p:custDataLst>
          </p:nvPr>
        </p:nvSpPr>
        <p:spPr>
          <a:xfrm>
            <a:off x="1164180" y="1345927"/>
            <a:ext cx="636525" cy="775271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2" name="装饰3"/>
          <p:cNvSpPr/>
          <p:nvPr>
            <p:custDataLst>
              <p:tags r:id="rId5"/>
            </p:custDataLst>
          </p:nvPr>
        </p:nvSpPr>
        <p:spPr>
          <a:xfrm>
            <a:off x="5346368" y="2467323"/>
            <a:ext cx="488359" cy="183135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4" name="装饰2"/>
          <p:cNvSpPr/>
          <p:nvPr>
            <p:custDataLst>
              <p:tags r:id="rId6"/>
            </p:custDataLst>
          </p:nvPr>
        </p:nvSpPr>
        <p:spPr>
          <a:xfrm>
            <a:off x="5651593" y="2162098"/>
            <a:ext cx="183135" cy="488359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6" name="装饰1"/>
          <p:cNvSpPr/>
          <p:nvPr>
            <p:custDataLst>
              <p:tags r:id="rId7"/>
            </p:custDataLst>
          </p:nvPr>
        </p:nvSpPr>
        <p:spPr>
          <a:xfrm>
            <a:off x="5302416" y="2126082"/>
            <a:ext cx="528039" cy="52803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8" name="文本框 18"/>
          <p:cNvSpPr txBox="1"/>
          <p:nvPr>
            <p:custDataLst>
              <p:tags r:id="rId8"/>
            </p:custDataLst>
          </p:nvPr>
        </p:nvSpPr>
        <p:spPr>
          <a:xfrm>
            <a:off x="1221562" y="1611473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50810" name="文本框 22"/>
          <p:cNvSpPr txBox="1"/>
          <p:nvPr>
            <p:custDataLst>
              <p:tags r:id="rId9"/>
            </p:custDataLst>
          </p:nvPr>
        </p:nvSpPr>
        <p:spPr>
          <a:xfrm>
            <a:off x="2051163" y="1611473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宣传册：详细介绍公司产品、服务、企业文化等信息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12" name="矩形: 圆角"/>
          <p:cNvSpPr/>
          <p:nvPr>
            <p:custDataLst>
              <p:tags r:id="rId10"/>
            </p:custDataLst>
          </p:nvPr>
        </p:nvSpPr>
        <p:spPr>
          <a:xfrm>
            <a:off x="6370092" y="3151637"/>
            <a:ext cx="4983574" cy="11766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4" name="直角三角形"/>
          <p:cNvSpPr/>
          <p:nvPr>
            <p:custDataLst>
              <p:tags r:id="rId11"/>
            </p:custDataLst>
          </p:nvPr>
        </p:nvSpPr>
        <p:spPr>
          <a:xfrm>
            <a:off x="10252549" y="3038093"/>
            <a:ext cx="115371" cy="114154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6" name="矩形: 圆角"/>
          <p:cNvSpPr/>
          <p:nvPr>
            <p:custDataLst>
              <p:tags r:id="rId12"/>
            </p:custDataLst>
          </p:nvPr>
        </p:nvSpPr>
        <p:spPr>
          <a:xfrm>
            <a:off x="10350221" y="3030157"/>
            <a:ext cx="636526" cy="775271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8" name="装饰12"/>
          <p:cNvSpPr/>
          <p:nvPr>
            <p:custDataLst>
              <p:tags r:id="rId13"/>
            </p:custDataLst>
          </p:nvPr>
        </p:nvSpPr>
        <p:spPr>
          <a:xfrm>
            <a:off x="6367650" y="3138207"/>
            <a:ext cx="183135" cy="488359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0" name="装饰11"/>
          <p:cNvSpPr/>
          <p:nvPr>
            <p:custDataLst>
              <p:tags r:id="rId14"/>
            </p:custDataLst>
          </p:nvPr>
        </p:nvSpPr>
        <p:spPr>
          <a:xfrm>
            <a:off x="6367650" y="3138207"/>
            <a:ext cx="488359" cy="183135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2" name="装饰10"/>
          <p:cNvSpPr/>
          <p:nvPr>
            <p:custDataLst>
              <p:tags r:id="rId15"/>
            </p:custDataLst>
          </p:nvPr>
        </p:nvSpPr>
        <p:spPr>
          <a:xfrm>
            <a:off x="6363987" y="3142480"/>
            <a:ext cx="528039" cy="528039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4" name="文本框 12"/>
          <p:cNvSpPr txBox="1"/>
          <p:nvPr>
            <p:custDataLst>
              <p:tags r:id="rId16"/>
            </p:custDataLst>
          </p:nvPr>
        </p:nvSpPr>
        <p:spPr>
          <a:xfrm>
            <a:off x="10407604" y="3298144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50826" name="矩形: 圆角"/>
          <p:cNvSpPr/>
          <p:nvPr>
            <p:custDataLst>
              <p:tags r:id="rId17"/>
            </p:custDataLst>
          </p:nvPr>
        </p:nvSpPr>
        <p:spPr>
          <a:xfrm>
            <a:off x="6370092" y="1488162"/>
            <a:ext cx="4983574" cy="1176946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8" name="直角三角形"/>
          <p:cNvSpPr/>
          <p:nvPr>
            <p:custDataLst>
              <p:tags r:id="rId18"/>
            </p:custDataLst>
          </p:nvPr>
        </p:nvSpPr>
        <p:spPr>
          <a:xfrm>
            <a:off x="10253160" y="1376450"/>
            <a:ext cx="115371" cy="114154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0" name="矩形: 圆角"/>
          <p:cNvSpPr/>
          <p:nvPr>
            <p:custDataLst>
              <p:tags r:id="rId19"/>
            </p:custDataLst>
          </p:nvPr>
        </p:nvSpPr>
        <p:spPr>
          <a:xfrm>
            <a:off x="10350832" y="1368514"/>
            <a:ext cx="636526" cy="775271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2" name="装饰6"/>
          <p:cNvSpPr/>
          <p:nvPr>
            <p:custDataLst>
              <p:tags r:id="rId20"/>
            </p:custDataLst>
          </p:nvPr>
        </p:nvSpPr>
        <p:spPr>
          <a:xfrm>
            <a:off x="6363987" y="2488078"/>
            <a:ext cx="488359" cy="183135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4" name="装饰5"/>
          <p:cNvSpPr/>
          <p:nvPr>
            <p:custDataLst>
              <p:tags r:id="rId21"/>
            </p:custDataLst>
          </p:nvPr>
        </p:nvSpPr>
        <p:spPr>
          <a:xfrm>
            <a:off x="6363987" y="2182853"/>
            <a:ext cx="183135" cy="488359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6" name="装饰4"/>
          <p:cNvSpPr/>
          <p:nvPr>
            <p:custDataLst>
              <p:tags r:id="rId22"/>
            </p:custDataLst>
          </p:nvPr>
        </p:nvSpPr>
        <p:spPr>
          <a:xfrm>
            <a:off x="6368260" y="2146837"/>
            <a:ext cx="528039" cy="528039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8" name="文本框 12"/>
          <p:cNvSpPr txBox="1"/>
          <p:nvPr>
            <p:custDataLst>
              <p:tags r:id="rId23"/>
            </p:custDataLst>
          </p:nvPr>
        </p:nvSpPr>
        <p:spPr>
          <a:xfrm>
            <a:off x="10408214" y="1638943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50840" name="矩形: 圆角"/>
          <p:cNvSpPr/>
          <p:nvPr>
            <p:custDataLst>
              <p:tags r:id="rId24"/>
            </p:custDataLst>
          </p:nvPr>
        </p:nvSpPr>
        <p:spPr>
          <a:xfrm>
            <a:off x="838200" y="3151026"/>
            <a:ext cx="4983574" cy="11766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2" name="直角三角形"/>
          <p:cNvSpPr/>
          <p:nvPr>
            <p:custDataLst>
              <p:tags r:id="rId25"/>
            </p:custDataLst>
          </p:nvPr>
        </p:nvSpPr>
        <p:spPr>
          <a:xfrm>
            <a:off x="1783176" y="3038093"/>
            <a:ext cx="115370" cy="114152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4" name="矩形: 圆角"/>
          <p:cNvSpPr/>
          <p:nvPr>
            <p:custDataLst>
              <p:tags r:id="rId26"/>
            </p:custDataLst>
          </p:nvPr>
        </p:nvSpPr>
        <p:spPr>
          <a:xfrm>
            <a:off x="1164180" y="3030157"/>
            <a:ext cx="636525" cy="775271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6" name="文本框 9"/>
          <p:cNvSpPr txBox="1"/>
          <p:nvPr>
            <p:custDataLst>
              <p:tags r:id="rId27"/>
            </p:custDataLst>
          </p:nvPr>
        </p:nvSpPr>
        <p:spPr>
          <a:xfrm>
            <a:off x="1221562" y="3295703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50848" name="装饰9"/>
          <p:cNvSpPr/>
          <p:nvPr>
            <p:custDataLst>
              <p:tags r:id="rId28"/>
            </p:custDataLst>
          </p:nvPr>
        </p:nvSpPr>
        <p:spPr>
          <a:xfrm>
            <a:off x="5646709" y="3138207"/>
            <a:ext cx="183135" cy="488359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0" name="装饰8"/>
          <p:cNvSpPr/>
          <p:nvPr>
            <p:custDataLst>
              <p:tags r:id="rId29"/>
            </p:custDataLst>
          </p:nvPr>
        </p:nvSpPr>
        <p:spPr>
          <a:xfrm>
            <a:off x="5305468" y="3142480"/>
            <a:ext cx="528039" cy="528039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2" name="装饰7"/>
          <p:cNvSpPr/>
          <p:nvPr>
            <p:custDataLst>
              <p:tags r:id="rId30"/>
            </p:custDataLst>
          </p:nvPr>
        </p:nvSpPr>
        <p:spPr>
          <a:xfrm>
            <a:off x="5341485" y="3138207"/>
            <a:ext cx="488359" cy="183135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4" name="文本框 42"/>
          <p:cNvSpPr txBox="1"/>
          <p:nvPr>
            <p:custDataLst>
              <p:tags r:id="rId31"/>
            </p:custDataLst>
          </p:nvPr>
        </p:nvSpPr>
        <p:spPr>
          <a:xfrm>
            <a:off x="7045249" y="1611473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海报：简洁明了地展示公司产品、活动等信息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56" name="文本框 43"/>
          <p:cNvSpPr txBox="1"/>
          <p:nvPr>
            <p:custDataLst>
              <p:tags r:id="rId32"/>
            </p:custDataLst>
          </p:nvPr>
        </p:nvSpPr>
        <p:spPr>
          <a:xfrm>
            <a:off x="2049331" y="3254802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设计风格：符合公司形象和文化，吸引目标客户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58" name="文本框 44"/>
          <p:cNvSpPr txBox="1"/>
          <p:nvPr>
            <p:custDataLst>
              <p:tags r:id="rId33"/>
            </p:custDataLst>
          </p:nvPr>
        </p:nvSpPr>
        <p:spPr>
          <a:xfrm>
            <a:off x="7043417" y="3254802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制作材料：选择高质量纸张和油墨，保证印刷效果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60" name="矩形: 圆角"/>
          <p:cNvSpPr/>
          <p:nvPr>
            <p:custDataLst>
              <p:tags r:id="rId34"/>
            </p:custDataLst>
          </p:nvPr>
        </p:nvSpPr>
        <p:spPr>
          <a:xfrm>
            <a:off x="838200" y="4722933"/>
            <a:ext cx="4983574" cy="1176946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2" name="直角三角形"/>
          <p:cNvSpPr/>
          <p:nvPr>
            <p:custDataLst>
              <p:tags r:id="rId35"/>
            </p:custDataLst>
          </p:nvPr>
        </p:nvSpPr>
        <p:spPr>
          <a:xfrm>
            <a:off x="1783176" y="4611221"/>
            <a:ext cx="115370" cy="114152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4" name="矩形: 圆角"/>
          <p:cNvSpPr/>
          <p:nvPr>
            <p:custDataLst>
              <p:tags r:id="rId36"/>
            </p:custDataLst>
          </p:nvPr>
        </p:nvSpPr>
        <p:spPr>
          <a:xfrm>
            <a:off x="1164180" y="4603285"/>
            <a:ext cx="636525" cy="775271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6" name="装饰3"/>
          <p:cNvSpPr/>
          <p:nvPr>
            <p:custDataLst>
              <p:tags r:id="rId37"/>
            </p:custDataLst>
          </p:nvPr>
        </p:nvSpPr>
        <p:spPr>
          <a:xfrm>
            <a:off x="5346368" y="5724680"/>
            <a:ext cx="488359" cy="183135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68" name="装饰2"/>
          <p:cNvSpPr/>
          <p:nvPr>
            <p:custDataLst>
              <p:tags r:id="rId38"/>
            </p:custDataLst>
          </p:nvPr>
        </p:nvSpPr>
        <p:spPr>
          <a:xfrm>
            <a:off x="5651593" y="5419456"/>
            <a:ext cx="183135" cy="488359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0" name="装饰1"/>
          <p:cNvSpPr/>
          <p:nvPr>
            <p:custDataLst>
              <p:tags r:id="rId39"/>
            </p:custDataLst>
          </p:nvPr>
        </p:nvSpPr>
        <p:spPr>
          <a:xfrm>
            <a:off x="5302416" y="5383439"/>
            <a:ext cx="528039" cy="52803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2" name="文本框 62"/>
          <p:cNvSpPr txBox="1"/>
          <p:nvPr>
            <p:custDataLst>
              <p:tags r:id="rId40"/>
            </p:custDataLst>
          </p:nvPr>
        </p:nvSpPr>
        <p:spPr>
          <a:xfrm>
            <a:off x="1221562" y="4868830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50874" name="文本框 63"/>
          <p:cNvSpPr txBox="1"/>
          <p:nvPr>
            <p:custDataLst>
              <p:tags r:id="rId41"/>
            </p:custDataLst>
          </p:nvPr>
        </p:nvSpPr>
        <p:spPr>
          <a:xfrm>
            <a:off x="2051163" y="4868830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分发方式：邮寄、派发、展会等，覆盖目标客户群体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76" name="矩形: 圆角"/>
          <p:cNvSpPr/>
          <p:nvPr>
            <p:custDataLst>
              <p:tags r:id="rId42"/>
            </p:custDataLst>
          </p:nvPr>
        </p:nvSpPr>
        <p:spPr>
          <a:xfrm>
            <a:off x="6370092" y="4745520"/>
            <a:ext cx="4983574" cy="1176946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8" name="直角三角形"/>
          <p:cNvSpPr/>
          <p:nvPr>
            <p:custDataLst>
              <p:tags r:id="rId43"/>
            </p:custDataLst>
          </p:nvPr>
        </p:nvSpPr>
        <p:spPr>
          <a:xfrm>
            <a:off x="10253160" y="4633807"/>
            <a:ext cx="115371" cy="114154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0" name="矩形: 圆角"/>
          <p:cNvSpPr/>
          <p:nvPr>
            <p:custDataLst>
              <p:tags r:id="rId44"/>
            </p:custDataLst>
          </p:nvPr>
        </p:nvSpPr>
        <p:spPr>
          <a:xfrm>
            <a:off x="10350832" y="4625872"/>
            <a:ext cx="636526" cy="775271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2" name="装饰6"/>
          <p:cNvSpPr/>
          <p:nvPr>
            <p:custDataLst>
              <p:tags r:id="rId45"/>
            </p:custDataLst>
          </p:nvPr>
        </p:nvSpPr>
        <p:spPr>
          <a:xfrm>
            <a:off x="6363987" y="5745436"/>
            <a:ext cx="488359" cy="183135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4" name="装饰5"/>
          <p:cNvSpPr/>
          <p:nvPr>
            <p:custDataLst>
              <p:tags r:id="rId46"/>
            </p:custDataLst>
          </p:nvPr>
        </p:nvSpPr>
        <p:spPr>
          <a:xfrm>
            <a:off x="6363987" y="5440211"/>
            <a:ext cx="183135" cy="488359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6" name="装饰4"/>
          <p:cNvSpPr/>
          <p:nvPr>
            <p:custDataLst>
              <p:tags r:id="rId47"/>
            </p:custDataLst>
          </p:nvPr>
        </p:nvSpPr>
        <p:spPr>
          <a:xfrm>
            <a:off x="6368260" y="5404195"/>
            <a:ext cx="528039" cy="528039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8" name="文本框 12"/>
          <p:cNvSpPr txBox="1"/>
          <p:nvPr>
            <p:custDataLst>
              <p:tags r:id="rId48"/>
            </p:custDataLst>
          </p:nvPr>
        </p:nvSpPr>
        <p:spPr>
          <a:xfrm>
            <a:off x="10408214" y="4896301"/>
            <a:ext cx="521934" cy="45925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50890" name="文本框 72"/>
          <p:cNvSpPr txBox="1"/>
          <p:nvPr>
            <p:custDataLst>
              <p:tags r:id="rId49"/>
            </p:custDataLst>
          </p:nvPr>
        </p:nvSpPr>
        <p:spPr>
          <a:xfrm>
            <a:off x="7045249" y="4868830"/>
            <a:ext cx="3155413" cy="9681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效果评估：跟踪宣传册和海报的发放效果，及时调整策略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广告宣传</a:t>
            </a:r>
            <a:endParaRPr lang="zh-CN" altLang="en-US"/>
          </a:p>
        </p:txBody>
      </p:sp>
      <p:sp>
        <p:nvSpPr>
          <p:cNvPr id="1050936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38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40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42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44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64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66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68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72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广告类型：电视广告、网络广告、户外广告等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74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广告预算：根据市场情况和企业实力，合理制定广告预算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76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广告效果评估：通过数据监测和分析，评估广告的效果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78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广告创意：创意是广告的灵魂，要具有吸引力和传播力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1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  <p:sp>
        <p:nvSpPr>
          <p:cNvPr id="10510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26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8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社交媒体平台：如Facebook、Twitter、Instagram等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2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4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内容营销：发布有价值的内容，吸引用户关注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38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互动营销：与用户互动，提高用户参与度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40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44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46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广告投放：在社交媒体平台上投放广告，提高品牌曝光度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9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推广渠道</a:t>
            </a:r>
            <a:endParaRPr lang="zh-CN" altLang="en-US"/>
          </a:p>
        </p:txBody>
      </p:sp>
      <p:sp>
        <p:nvSpPr>
          <p:cNvPr id="105109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线上推广</a:t>
            </a:r>
            <a:endParaRPr lang="zh-CN" altLang="en-US"/>
          </a:p>
        </p:txBody>
      </p:sp>
      <p:sp>
        <p:nvSpPr>
          <p:cNvPr id="1051414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16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18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社交媒体：利用微博、微信、抖音等平台进行推广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20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2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4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搜索引擎优化：提高网站在搜索引擎中的排名，增加曝光度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26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28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0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网络广告：投放广告在相关网站、APP等平台上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432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4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6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内容营销：创作有价值的内容，吸引用户关注并分享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线下推广</a:t>
            </a:r>
            <a:endParaRPr lang="zh-CN" altLang="en-US"/>
          </a:p>
        </p:txBody>
      </p:sp>
      <p:sp>
        <p:nvSpPr>
          <p:cNvPr id="105148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8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经销商合作：与经销商合作，扩大销售网络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9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实体店铺：设立实体店铺，展示产品，吸引顾客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展会活动：参加行业展会，展示产品，与同行交流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0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0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1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1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广告宣传：在报纸、杂志、电视等传统媒体上投放广告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合作伙伴推广</a:t>
            </a:r>
            <a:endParaRPr lang="zh-CN" altLang="en-US"/>
          </a:p>
        </p:txBody>
      </p:sp>
      <p:sp>
        <p:nvSpPr>
          <p:cNvPr id="1051558" name="矩形 38"/>
          <p:cNvSpPr/>
          <p:nvPr>
            <p:custDataLst>
              <p:tags r:id="rId2"/>
            </p:custDataLst>
          </p:nvPr>
        </p:nvSpPr>
        <p:spPr>
          <a:xfrm rot="204112">
            <a:off x="1224808" y="1099950"/>
            <a:ext cx="4320282" cy="225499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0" name="矩形 39"/>
          <p:cNvSpPr/>
          <p:nvPr>
            <p:custDataLst>
              <p:tags r:id="rId3"/>
            </p:custDataLst>
          </p:nvPr>
        </p:nvSpPr>
        <p:spPr>
          <a:xfrm>
            <a:off x="1229800" y="1100663"/>
            <a:ext cx="4320282" cy="22549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2" name="TextBox 2"/>
          <p:cNvSpPr txBox="1"/>
          <p:nvPr>
            <p:custDataLst>
              <p:tags r:id="rId4"/>
            </p:custDataLst>
          </p:nvPr>
        </p:nvSpPr>
        <p:spPr>
          <a:xfrm>
            <a:off x="1480116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寻找合作伙伴：选择具有影响力的行业领袖或知名企业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64" name="矩形 100"/>
          <p:cNvSpPr/>
          <p:nvPr>
            <p:custDataLst>
              <p:tags r:id="rId5"/>
            </p:custDataLst>
          </p:nvPr>
        </p:nvSpPr>
        <p:spPr>
          <a:xfrm rot="204112">
            <a:off x="6641206" y="1099950"/>
            <a:ext cx="4320282" cy="225499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6" name="矩形 101"/>
          <p:cNvSpPr/>
          <p:nvPr>
            <p:custDataLst>
              <p:tags r:id="rId6"/>
            </p:custDataLst>
          </p:nvPr>
        </p:nvSpPr>
        <p:spPr>
          <a:xfrm>
            <a:off x="6646911" y="1100663"/>
            <a:ext cx="4320282" cy="225499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8" name="TextBox 2"/>
          <p:cNvSpPr txBox="1"/>
          <p:nvPr>
            <p:custDataLst>
              <p:tags r:id="rId7"/>
            </p:custDataLst>
          </p:nvPr>
        </p:nvSpPr>
        <p:spPr>
          <a:xfrm>
            <a:off x="6897941" y="1276812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合作方式：共同举办活动、联合推广、资源共享等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70" name="矩形 122"/>
          <p:cNvSpPr/>
          <p:nvPr>
            <p:custDataLst>
              <p:tags r:id="rId8"/>
            </p:custDataLst>
          </p:nvPr>
        </p:nvSpPr>
        <p:spPr>
          <a:xfrm rot="204112">
            <a:off x="1224808" y="3921897"/>
            <a:ext cx="4320282" cy="2254990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2" name="矩形 123"/>
          <p:cNvSpPr/>
          <p:nvPr>
            <p:custDataLst>
              <p:tags r:id="rId9"/>
            </p:custDataLst>
          </p:nvPr>
        </p:nvSpPr>
        <p:spPr>
          <a:xfrm>
            <a:off x="1229800" y="3922610"/>
            <a:ext cx="4320282" cy="2254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4" name="TextBox 2"/>
          <p:cNvSpPr txBox="1"/>
          <p:nvPr>
            <p:custDataLst>
              <p:tags r:id="rId10"/>
            </p:custDataLst>
          </p:nvPr>
        </p:nvSpPr>
        <p:spPr>
          <a:xfrm>
            <a:off x="1479403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合作优势：扩大品牌影响力、提高产品知名度、降低营销成本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51576" name="矩形 89"/>
          <p:cNvSpPr/>
          <p:nvPr>
            <p:custDataLst>
              <p:tags r:id="rId11"/>
            </p:custDataLst>
          </p:nvPr>
        </p:nvSpPr>
        <p:spPr>
          <a:xfrm rot="204112">
            <a:off x="6641206" y="3921897"/>
            <a:ext cx="4320282" cy="2254990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8" name="矩形 90"/>
          <p:cNvSpPr/>
          <p:nvPr>
            <p:custDataLst>
              <p:tags r:id="rId12"/>
            </p:custDataLst>
          </p:nvPr>
        </p:nvSpPr>
        <p:spPr>
          <a:xfrm>
            <a:off x="6646911" y="3922610"/>
            <a:ext cx="4320282" cy="22549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80" name="TextBox 2"/>
          <p:cNvSpPr txBox="1"/>
          <p:nvPr>
            <p:custDataLst>
              <p:tags r:id="rId13"/>
            </p:custDataLst>
          </p:nvPr>
        </p:nvSpPr>
        <p:spPr>
          <a:xfrm>
            <a:off x="6896514" y="4098759"/>
            <a:ext cx="3838190" cy="186204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合作效果：实现双赢，提高市场份额和销售额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媒体合作推广</a:t>
            </a:r>
            <a:endParaRPr lang="zh-CN" altLang="en-US"/>
          </a:p>
        </p:txBody>
      </p:sp>
      <p:sp>
        <p:nvSpPr>
          <p:cNvPr id="10516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0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8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与行业媒体合作，发布产品信息和企业新闻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与知名博主和网红合作，进行产品评测和推荐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0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8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参加行业展会和活动，提高品牌曝光度和知名度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在社交媒体平台上推广，如微博、微信、抖音等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70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  <p:sp>
        <p:nvSpPr>
          <p:cNvPr id="105171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https://d.book118.com/368143124026006042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2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8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橡胶制品行业的市场营销工具与推广渠道</vt:lpstr>
      <vt:lpstr>目录</vt:lpstr>
      <vt:lpstr>单击编辑章节标题</vt:lpstr>
      <vt:lpstr>市场营销工具</vt:lpstr>
      <vt:lpstr>产品包装</vt:lpstr>
      <vt:lpstr>宣传册和海报</vt:lpstr>
      <vt:lpstr>广告宣传</vt:lpstr>
      <vt:lpstr>社交媒体营销</vt:lpstr>
      <vt:lpstr>推广渠道</vt:lpstr>
      <vt:lpstr>线上推广</vt:lpstr>
      <vt:lpstr>线下推广</vt:lpstr>
      <vt:lpstr>合作伙伴推广</vt:lpstr>
      <vt:lpstr>媒体合作推广</vt:lpstr>
      <vt:lpstr>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2024-09-21T05:41:31.994</cp:lastPrinted>
  <dcterms:created xsi:type="dcterms:W3CDTF">2024-09-20T21:41:32Z</dcterms:created>
  <dcterms:modified xsi:type="dcterms:W3CDTF">2024-09-20T21:41:35Z</dcterms:modified>
</cp:coreProperties>
</file>