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01390-9C6D-4D29-A287-E78193A16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0CE2F-6199-4A44-A734-0399E9FEC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B62B1-919D-4EAB-ABFC-39F935401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B116B-B5B8-4BF5-BD69-E5539CC2B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DD0C62-A90D-46A8-832C-98B421F21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4E8C4E-97A3-4799-9ED6-9352A0F0A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ED9D43-84F7-4CCD-9E2F-AC81FE277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B5B41-FC68-4C5D-8598-D0C4B6099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3415E-54EC-496F-AD52-DA0ACCAFC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C54A9-AD60-4FE0-8F50-A944112A1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FC087-DF71-4135-AD7B-002B56EBE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000243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营销管理职业生涯规划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营销管理职业生涯规划的核心要素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营销管理职业生涯规划的实施步骤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营销管理职业生涯规划的挑战与解决方案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营销管理职业生涯规划的案例分享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营销管理是指通过一系列有计划、组织和控制的策略、活动和过程，以创造、沟通和传递价值给客户，并从中获得组织目标的利润。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营销管理强调客户的需求和满意度，通过满足客户需求来实现组织目标。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营销管理需要关注市场上的竞争态势，制定相应的竞争策略。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营销管理需要根据市场环境的变化及时调整策略和活动。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良好的营销管理能够提升企业的品牌形象，增强消费者对企业的认知度和信任度。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通过创新的营销策略和活动，企业能够创造独特的竞争优势，提高市场地位和竞争力。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通过有效的营销管理，企业能够更好地满足客户需求，提高市场份额和销售额，从而实现企业的成长。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营销管理的起源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营销管理的起源可以追溯到20世纪初，随着工业革命的发展和市场经济的兴起，企业开始意识到营销管理的重要性。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营销管理的发展历程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营销管理的发展经历了从产品导向、销售导向到市场导向和社会营销导向的转变，不断向着更加关注客户需求和社会责任的方向发展。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营销管理的未来趋势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未来，随着数字化和社交媒体等新技术的应用，营销管理将更加注重数据分析和客户关系管理，实现更加精准和个性化的营销。同时，可持续发展和社会责任将成为营销管理的重要议题。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营销管理职业生涯规划的核心要素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明确个人在营销管理领域的职业方向和专长领域。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在职业定位阶段，个人需要深入了解营销管理领域的不同职位和职责，结合自己的兴趣、能力和职业期望，明确自己的职业发展方向和专长领域，如市场策划、销售管理、品牌管理等。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86" r="195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制定具体的职业目标和计划，包括短期、中期和长期目标。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在设定职业目标时，个人需要结合自己的职业定位和市场趋势，制定具体的、可衡量的短期、中期和长期职业目标。这些目标应包括职位晋升、技能提升、业绩增长等方面的计划和指标。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规划从初级职位到高级职位的职业发展路径。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在制定职业发展路径时，个人需要考虑不同职位的晋升要求和标准，制定从初级职位到高级职位的晋升计划和步骤。同时，需要关注行业趋势和公司发展，以便适时调整自己的职业发展路径。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通过培训和学习不断提升自己的专业能力和竞争力。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职业目标和发展路径，个人需要不断学习和提升自己的专业能力。可以通过参加培训课程、研讨会、网络学习等方式，了解最新的营销理念和技术，掌握行业趋势和市场动态，提高自己的专业水平和竞争力。同时，也需要关注行业认证和资格要求，以便获取相关的职业资格证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职业培训与学习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营销管理职业生涯规划的实施步骤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375" b="1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了解自己的职业倾向和职业锚，确定自己最适合从事的营销管理领域。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总结自己的兴趣、优势和价值观，明确自己的职业定位和发展方向。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分析自己的技能、知识和经验，找出自己的不足之处，制定相应的提升计划。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https://d.book118.com/375000024301011110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2024-09-16T04:21:59.714</cp:lastPrinted>
  <dcterms:created xsi:type="dcterms:W3CDTF">2024-09-15T20:21:59Z</dcterms:created>
  <dcterms:modified xsi:type="dcterms:W3CDTF">2024-09-15T20:22:01Z</dcterms:modified>
</cp:coreProperties>
</file>