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321E2F-3701-494C-ACAE-3C72C11B7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3B147-E800-4061-A7EB-99CBC70E5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A7B7C1-9A10-4636-832C-276FDAD960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89F6D0-327C-4583-936F-91507EC71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99EC45-C50C-4C2E-BBBD-25F276A4B7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12860F-88F5-4087-BA8B-8B556864C5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C552ED-1369-4A03-82E8-CBADA1A9C8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7827A4-41FB-4CF1-BDB9-19E561E8DE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46F39C-3568-4A3B-9E13-2F7B937DA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7FE84-C709-404A-BA68-D8EE8B88F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8B08A-302C-4624-9405-A2192775C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00101230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跨国公司_对外投资的资本成本</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跨国公司对外投资概述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资本成本概念及构成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跨国公司对外投资资本成本评估方法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降低跨国公司对外投资资本成本策略</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跨国公司对外投资风险管理与资本成本控制</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案例分析：某跨国公司对外投资资本成本实践</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跨国公司对外投资概述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跨国公司对外投资是指跨国公司将其资本投入国外企业，以获取控制权、管理权或收益权的一种经济行为。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对外投资定义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投资动机和方式的不同，跨国公司对外投资可分为直接投资和间接投资。直接投资是指跨国公司通过在国外设立独资企业、合资企业或合作企业等方式进行投资；间接投资则是指跨国公司通过购买国外企业的股票、债券等证券进行投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对外投资类型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对外投资定义与类型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全球化战略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跨国公司通过对外投资，实现全球范围内的资源优化配置和市场扩张，提高企业竞争力和盈利能力。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多元化战略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跨国公司通过对外投资，进入新的产业领域或市场，实现多元化经营，降低经营风险。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本地化战略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跨国公司在对外投资过程中，注重与当地文化、法律和政策环境的融合，提高企业在当地市场的适应能力和竞争力。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跨国公司发展战略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对外投资动机与目标</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获取资源</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分散风险</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开拓市场</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降低成本</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跨国公司通过对外投资，获取国外市场的自然资源、技术资源和人力资源等，以支持企业的持续发展。</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跨国公司通过对外投资，进入新的市场，扩大产品销售渠道和市场份额，提高企业知名度和品牌影响力。</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跨国公司通过对外投资，利用国外市场的低成本生产要素和优惠政策，降低生产成本和运营成本，提高企业盈利能力。</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跨国公司通过对外投资，将经营风险分散到不同的国家和地区，降低单一市场或政策变化对企业的影响。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资本成本概念及构成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资本成本定义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指企业为筹集和使用资金而付出的代价，包括资金筹集费用和资金占用费用两部分。</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资本成本分类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根据资金来源不同，资本成本可分为权益资本成本和债务资本成本。其中，权益资本成本包括普通股成本和留存收益成本；债务资本成本包括长期借款成本和债券成本。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跨国公司资本成本特点</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跨国公司的对外投资面临多种风险，如政治风险、汇率风险、利率风险等，这些风险会影响其资本成本的高低。</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跨国公司的资本成本涉及不同国家和地区的金融市场、法律制度和税收政策等，因此具有跨国性。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跨国性</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跨国公司的资金来源多样，包括母国和东道国的金融市场、国际资本市场以及公司内部资金等，因此其资本成本也具有多样性。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多样性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金融市场状况</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金融市场的利率水平、通货膨胀率、汇率波动等都会影响跨国公司的资本成本。</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公司的盈利能力、偿债能力、信用等级等也会影响其资本成本。一般来说，经营状况良好的公司更容易以较低的成本筹集资金。</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不同国家和地区的法律制度和税收政策不同，这会影响跨国公司的资金筹集和使用成本。例如，一些国家对跨国公司征收较高的税收，这会增加其资本成本。</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对外投资项目的风险水平也会影响跨国公司的资本成本。风险较高的项目通常需要支付更高的资金占用费用来补偿投资者承担的风险。</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公司经营状况</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法律制度和税收政策</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投资项目风险</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影响资本成本因素分析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跨国公司对外投资资本成本评估方法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加权平均资本成本法是一种计算公司整体资本成本的方法，根据各类资本在公司资本结构中的权重和各自的资本成本进行加权平均。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在跨国公司对外投资中，该方法可用于评估投资项目的资本成本，帮助公司做出投资决策。</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优点在于考虑了不同资本来源的成本和权重，较为全面；缺点在于假设各类资本的权重和成本在未来保持不变，可能与实际情况不符。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优缺点</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加权平均资本成本法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1" r="25061"/>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边际资本成本法是指公司在筹集新资金时，所需支付的额外成本，即新筹集资金的边际成本。</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在跨国公司对外投资中，该方法可用于确定公司筹集新资金的成本，以及评估不同融资方式的优劣。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优缺点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优点在于考虑了新筹集资金的边际成本，有助于公司做出更经济的融资决策；缺点在于难以准确预测未来市场的资金供求状况，可能导致预测结果与实际成本存在偏差。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边际资本成本法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https://d.book118.com/375001012300011103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2024-09-13T05:32:28.683</cp:lastPrinted>
  <dcterms:created xsi:type="dcterms:W3CDTF">2024-09-12T21:32:28Z</dcterms:created>
  <dcterms:modified xsi:type="dcterms:W3CDTF">2024-09-12T21:32:30Z</dcterms:modified>
</cp:coreProperties>
</file>