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svg" ContentType="image/sv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xml" ContentType="application/vnd.openxmlformats-officedocument.presentationml.notesSlide+xml"/>
  <Override PartName="/ppt/notesSlides/notesSlide20.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7" r:id="rId20"/>
    <p:sldId id="310" r:id="rId21"/>
    <p:sldId id="313" r:id="rId22"/>
    <p:sldId id="316" r:id="rId23"/>
    <p:sldId id="319" r:id="rId24"/>
    <p:sldId id="321" r:id="rId25"/>
  </p:sldIdLst>
  <p:sldSz cx="12192000" cy="6858000"/>
  <p:notesSz cx="6858000" cy="9144000"/>
  <p:custDataLst>
    <p:tags r:id="rId2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slide" Target="slides/slide18.xml" /><Relationship Id="rId22" Type="http://schemas.openxmlformats.org/officeDocument/2006/relationships/slide" Target="slides/slide19.xml" /><Relationship Id="rId23" Type="http://schemas.openxmlformats.org/officeDocument/2006/relationships/slide" Target="slides/slide20.xml" /><Relationship Id="rId24" Type="http://schemas.openxmlformats.org/officeDocument/2006/relationships/slide" Target="slides/slide21.xml" /><Relationship Id="rId25" Type="http://schemas.openxmlformats.org/officeDocument/2006/relationships/slide" Target="slides/slide22.xml" /><Relationship Id="rId26" Type="http://schemas.openxmlformats.org/officeDocument/2006/relationships/tags" Target="tags/tag120.xml" /><Relationship Id="rId27" Type="http://schemas.openxmlformats.org/officeDocument/2006/relationships/presProps" Target="presProps.xml" /><Relationship Id="rId28" Type="http://schemas.openxmlformats.org/officeDocument/2006/relationships/viewProps" Target="viewProps.xml" /><Relationship Id="rId29" Type="http://schemas.openxmlformats.org/officeDocument/2006/relationships/theme" Target="theme/theme1.xml" /><Relationship Id="rId3" Type="http://schemas.openxmlformats.org/officeDocument/2006/relationships/notesMaster" Target="notesMasters/notesMaster1.xml" /><Relationship Id="rId30" Type="http://schemas.openxmlformats.org/officeDocument/2006/relationships/tableStyles" Target="tableStyles.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atin typeface="微软雅黑" panose="020b0503020204020204" charset="-122"/>
                <a:ea typeface="微软雅黑"/>
              </a:defRPr>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atin typeface="微软雅黑" panose="020b0503020204020204" charset="-122"/>
                <a:ea typeface="微软雅黑"/>
              </a:defRPr>
            </a:lvl1pPr>
          </a:lstStyle>
          <a:p>
            <a:fld id="{1AC49D05-6128-4D0D-A32A-06A5E73B386C}" type="datetimeFigureOut">
              <a:rPr lang="zh-CN" altLang="en-US" smtClean="0"/>
              <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atin typeface="微软雅黑" panose="020b0503020204020204" charset="-122"/>
                <a:ea typeface="微软雅黑"/>
              </a:defRPr>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atin typeface="微软雅黑" panose="020b0503020204020204" charset="-122"/>
                <a:ea typeface="微软雅黑"/>
              </a:defRPr>
            </a:lvl1pPr>
          </a:lstStyle>
          <a:p>
            <a:fld id="{5849F42C-2DAE-424C-A4B8-3140182C3E9F}" type="slidenum">
              <a:rPr lang="zh-CN" altLang="en-US" smtClean="0"/>
              <a:t/>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600" kern="1200">
        <a:solidFill>
          <a:schemeClr val="tx1"/>
        </a:solidFill>
        <a:latin typeface="微软雅黑" panose="020b0503020204020204" charset="-122"/>
        <a:ea typeface="微软雅黑"/>
        <a:cs typeface="+mn-cs"/>
      </a:defRPr>
    </a:lvl1pPr>
    <a:lvl2pPr marL="457200" algn="l" defTabSz="914400" rtl="0" eaLnBrk="1" latinLnBrk="0" hangingPunct="1">
      <a:defRPr sz="1200" kern="1200">
        <a:solidFill>
          <a:schemeClr val="tx1"/>
        </a:solidFill>
        <a:latin typeface="微软雅黑" panose="020b0503020204020204" charset="-122"/>
        <a:ea typeface="微软雅黑"/>
        <a:cs typeface="+mn-cs"/>
      </a:defRPr>
    </a:lvl2pPr>
    <a:lvl3pPr marL="914400" algn="l" defTabSz="914400" rtl="0" eaLnBrk="1" latinLnBrk="0" hangingPunct="1">
      <a:defRPr sz="1200" kern="1200">
        <a:solidFill>
          <a:schemeClr val="tx1"/>
        </a:solidFill>
        <a:latin typeface="微软雅黑" panose="020b0503020204020204" charset="-122"/>
        <a:ea typeface="微软雅黑"/>
        <a:cs typeface="+mn-cs"/>
      </a:defRPr>
    </a:lvl3pPr>
    <a:lvl4pPr marL="1371600" algn="l" defTabSz="914400" rtl="0" eaLnBrk="1" latinLnBrk="0" hangingPunct="1">
      <a:defRPr sz="1200" kern="1200">
        <a:solidFill>
          <a:schemeClr val="tx1"/>
        </a:solidFill>
        <a:latin typeface="微软雅黑" panose="020b0503020204020204" charset="-122"/>
        <a:ea typeface="微软雅黑"/>
        <a:cs typeface="+mn-cs"/>
      </a:defRPr>
    </a:lvl4pPr>
    <a:lvl5pPr marL="1828800" algn="l" defTabSz="914400" rtl="0" eaLnBrk="1" latinLnBrk="0" hangingPunct="1">
      <a:defRPr sz="1200" kern="1200">
        <a:solidFill>
          <a:schemeClr val="tx1"/>
        </a:solidFill>
        <a:latin typeface="微软雅黑" panose="020b0503020204020204" charset="-122"/>
        <a:ea typeface="微软雅黑"/>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5.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9.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10.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s>
</file>

<file path=ppt/notesSlides/_rels/notesSlide11.xml.rels>&#65279;<?xml version="1.0" encoding="utf-8" standalone="yes"?><Relationships xmlns="http://schemas.openxmlformats.org/package/2006/relationships"><Relationship Id="rId1" Type="http://schemas.openxmlformats.org/officeDocument/2006/relationships/slide" Target="../slides/slide12.xml" /><Relationship Id="rId2" Type="http://schemas.openxmlformats.org/officeDocument/2006/relationships/notesMaster" Target="../notesMasters/notesMaster1.xml" /></Relationships>
</file>

<file path=ppt/notesSlides/_rels/notesSlide12.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_rels/notesSlide13.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14.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15.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_rels/notesSlide16.xml.rels>&#65279;<?xml version="1.0" encoding="utf-8" standalone="yes"?><Relationships xmlns="http://schemas.openxmlformats.org/package/2006/relationships"><Relationship Id="rId1" Type="http://schemas.openxmlformats.org/officeDocument/2006/relationships/slide" Target="../slides/slide17.xml" /><Relationship Id="rId2" Type="http://schemas.openxmlformats.org/officeDocument/2006/relationships/notesMaster" Target="../notesMasters/notesMaster1.xml" /></Relationships>
</file>

<file path=ppt/notesSlides/_rels/notesSlide17.xml.rels>&#65279;<?xml version="1.0" encoding="utf-8" standalone="yes"?><Relationships xmlns="http://schemas.openxmlformats.org/package/2006/relationships"><Relationship Id="rId1" Type="http://schemas.openxmlformats.org/officeDocument/2006/relationships/slide" Target="../slides/slide18.xml" /><Relationship Id="rId2" Type="http://schemas.openxmlformats.org/officeDocument/2006/relationships/notesMaster" Target="../notesMasters/notesMaster1.xml" /></Relationships>
</file>

<file path=ppt/notesSlides/_rels/notesSlide18.xml.rels>&#65279;<?xml version="1.0" encoding="utf-8" standalone="yes"?><Relationships xmlns="http://schemas.openxmlformats.org/package/2006/relationships"><Relationship Id="rId1" Type="http://schemas.openxmlformats.org/officeDocument/2006/relationships/slide" Target="../slides/slide19.xml" /><Relationship Id="rId2" Type="http://schemas.openxmlformats.org/officeDocument/2006/relationships/notesMaster" Target="../notesMasters/notesMaster1.xml" /></Relationships>
</file>

<file path=ppt/notesSlides/_rels/notesSlide19.xml.rels>&#65279;<?xml version="1.0" encoding="utf-8" standalone="yes"?><Relationships xmlns="http://schemas.openxmlformats.org/package/2006/relationships"><Relationship Id="rId1" Type="http://schemas.openxmlformats.org/officeDocument/2006/relationships/slide" Target="../slides/slide20.xml" /><Relationship Id="rId2" Type="http://schemas.openxmlformats.org/officeDocument/2006/relationships/notesMaster" Target="../notesMasters/notesMaster1.xml" /></Relationships>
</file>

<file path=ppt/notesSlides/_rels/notesSlide20.xml.rels>&#65279;<?xml version="1.0" encoding="utf-8" standalone="yes"?><Relationships xmlns="http://schemas.openxmlformats.org/package/2006/relationships"><Relationship Id="rId1" Type="http://schemas.openxmlformats.org/officeDocument/2006/relationships/slide" Target="../slides/slide21.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txBox="1">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85D0DACE-38E0-42D2-9336-2B707D34BC6D}" type="slidenum">
              <a:rPr lang="zh-CN" altLang="en-US" smtClean="0"/>
              <a:t>1</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txBox="1">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85D0DACE-38E0-42D2-9336-2B707D34BC6D}" type="slidenum">
              <a:rPr lang="zh-CN" altLang="en-US" smtClean="0"/>
              <a:t>2</a:t>
            </a:fld>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txBox="1">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85D0DACE-38E0-42D2-9336-2B707D34BC6D}" type="slidenum">
              <a:rPr lang="zh-CN" altLang="en-US" smtClean="0"/>
              <a:t>3</a:t>
            </a:fld>
            <a:endParaRPr lang="zh-CN"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txBox="1">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85D0DACE-38E0-42D2-9336-2B707D34BC6D}" type="slidenum">
              <a:rPr lang="zh-CN" altLang="en-US" smtClean="0"/>
              <a:t>5</a:t>
            </a:fld>
            <a:endParaRPr lang="zh-CN"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txBox="1">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85D0DACE-38E0-42D2-9336-2B707D34BC6D}" type="slidenum">
              <a:rPr lang="zh-CN" altLang="en-US" smtClean="0"/>
              <a:t>6</a:t>
            </a:fld>
            <a:endParaRPr lang="zh-CN"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txBox="1">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85D0DACE-38E0-42D2-9336-2B707D34BC6D}" type="slidenum">
              <a:rPr lang="zh-CN" altLang="en-US" smtClean="0"/>
              <a:t>7</a:t>
            </a:fld>
            <a:endParaRPr lang="zh-CN"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txBox="1">
            <a:spLocks noGrp="1"/>
          </p:cNvSpPr>
          <p:nvPr>
            <p:ph type="body" idx="1"/>
          </p:nvPr>
        </p:nvSpPr>
        <p:spPr/>
        <p:txBody>
          <a:bodyPr/>
          <a:lstStyle/>
          <a:p>
            <a:r>
              <a:rPr lang="zh-CN" altLang="en-US"/>
              <a:t>答题技巧</a:t>
            </a:r>
            <a:endParaRPr lang="zh-CN" altLang="en-US"/>
          </a:p>
          <a:p>
            <a:r>
              <a:rPr lang="zh-CN" altLang="en-US"/>
              <a:t>... text has been truncated due to evaluation version limitation.</a:t>
            </a:r>
            <a:endParaRPr lang="zh-CN" altLang="en-US"/>
          </a:p>
        </p:txBody>
      </p:sp>
      <p:sp>
        <p:nvSpPr>
          <p:cNvPr id="4" name="灯片编号占位符 3"/>
          <p:cNvSpPr>
            <a:spLocks noGrp="1"/>
          </p:cNvSpPr>
          <p:nvPr>
            <p:ph type="sldNum" sz="quarter" idx="10"/>
          </p:nvPr>
        </p:nvSpPr>
        <p:spPr/>
        <p:txBody>
          <a:bodyPr/>
          <a:lstStyle/>
          <a:p>
            <a:fld id="{85D0DACE-38E0-42D2-9336-2B707D34BC6D}" type="slidenum">
              <a:rPr lang="zh-CN" altLang="en-US" smtClean="0"/>
              <a:t>8</a:t>
            </a:fld>
            <a:endParaRPr lang="zh-CN"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txBox="1">
            <a:spLocks noGrp="1"/>
          </p:cNvSpPr>
          <p:nvPr>
            <p:ph type="body" idx="1"/>
          </p:nvPr>
        </p:nvSpPr>
        <p:spPr/>
        <p:txBody>
          <a:bodyPr/>
          <a:lstStyle/>
          <a:p>
            <a:pPr indent="0" fontAlgn="auto">
              <a:lnSpc>
                <a:spcPct val="150000"/>
              </a:lnSpc>
            </a:pPr>
            <a:r>
              <a:rPr lang="zh-CN" altLang="en-US">
                <a:latin typeface="楷体" panose="02010609060101010101" pitchFamily="49" charset="-122"/>
                <a:ea typeface="楷体" panose="02010609060101010101" pitchFamily="49" charset="-122"/>
                <a:cs typeface="楷体" panose="02010609060101010101" pitchFamily="49" charset="-122"/>
                <a:sym typeface="+mn-ea"/>
              </a:rPr>
              <a:t>比如，“绿... text has been truncated due to evaluation version limitation.</a:t>
            </a:r>
            <a:endParaRPr lang="zh-CN" altLang="en-US">
              <a:latin typeface="楷体" panose="02010609060101010101" pitchFamily="49" charset="-122"/>
              <a:ea typeface="楷体" panose="02010609060101010101" pitchFamily="49" charset="-122"/>
              <a:cs typeface="楷体" panose="02010609060101010101" pitchFamily="49" charset="-122"/>
              <a:sym typeface="+mn-ea"/>
            </a:endParaRPr>
          </a:p>
        </p:txBody>
      </p:sp>
      <p:sp>
        <p:nvSpPr>
          <p:cNvPr id="4" name="灯片编号占位符 3"/>
          <p:cNvSpPr>
            <a:spLocks noGrp="1"/>
          </p:cNvSpPr>
          <p:nvPr>
            <p:ph type="sldNum" sz="quarter" idx="10"/>
          </p:nvPr>
        </p:nvSpPr>
        <p:spPr/>
        <p:txBody>
          <a:bodyPr/>
          <a:lstStyle/>
          <a:p>
            <a:fld id="{85D0DACE-38E0-42D2-9336-2B707D34BC6D}" type="slidenum">
              <a:rPr lang="zh-CN" altLang="en-US" smtClean="0"/>
              <a:t>9</a:t>
            </a:fld>
            <a:endParaRPr lang="zh-CN"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txBox="1">
            <a:spLocks noGrp="1"/>
          </p:cNvSpPr>
          <p:nvPr>
            <p:ph type="body" idx="1"/>
          </p:nvPr>
        </p:nvSpPr>
        <p:spPr/>
        <p:txBody>
          <a:bodyPr/>
          <a:lstStyle/>
          <a:p>
            <a:pPr indent="0" fontAlgn="auto">
              <a:lnSpc>
                <a:spcPct val="150000"/>
              </a:lnSpc>
            </a:pPr>
            <a:r>
              <a:rPr lang="zh-CN" altLang="en-US">
                <a:latin typeface="楷体" panose="02010609060101010101" pitchFamily="49" charset="-122"/>
                <a:ea typeface="楷体" panose="02010609060101010101" pitchFamily="49" charset="-122"/>
                <a:cs typeface="楷体" panose="02010609060101010101" pitchFamily="49" charset="-122"/>
                <a:sym typeface="+mn-ea"/>
              </a:rPr>
              <a:t>比如：“玉... text has been truncated due to evaluation version limitation.</a:t>
            </a:r>
            <a:endParaRPr lang="zh-CN" altLang="en-US">
              <a:latin typeface="楷体" panose="02010609060101010101" pitchFamily="49" charset="-122"/>
              <a:ea typeface="楷体" panose="02010609060101010101" pitchFamily="49" charset="-122"/>
              <a:cs typeface="楷体" panose="02010609060101010101" pitchFamily="49" charset="-122"/>
              <a:sym typeface="+mn-ea"/>
            </a:endParaRPr>
          </a:p>
        </p:txBody>
      </p:sp>
      <p:sp>
        <p:nvSpPr>
          <p:cNvPr id="4" name="灯片编号占位符 3"/>
          <p:cNvSpPr>
            <a:spLocks noGrp="1"/>
          </p:cNvSpPr>
          <p:nvPr>
            <p:ph type="sldNum" sz="quarter" idx="10"/>
          </p:nvPr>
        </p:nvSpPr>
        <p:spPr/>
        <p:txBody>
          <a:bodyPr/>
          <a:lstStyle/>
          <a:p>
            <a:fld id="{85D0DACE-38E0-42D2-9336-2B707D34BC6D}" type="slidenum">
              <a:rPr lang="zh-CN" altLang="en-US" smtClean="0"/>
              <a:t>10</a:t>
            </a:fld>
            <a:endParaRPr lang="zh-CN"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txBox="1">
            <a:spLocks noGrp="1"/>
          </p:cNvSpPr>
          <p:nvPr>
            <p:ph type="body" idx="1"/>
          </p:nvPr>
        </p:nvSpPr>
        <p:spPr/>
        <p:txBody>
          <a:bodyPr/>
          <a:lstStyle/>
          <a:p>
            <a:pPr indent="0" fontAlgn="auto">
              <a:lnSpc>
                <a:spcPct val="150000"/>
              </a:lnSpc>
            </a:pPr>
            <a:r>
              <a:rPr lang="zh-CN" altLang="en-US">
                <a:latin typeface="楷体" panose="02010609060101010101" pitchFamily="49" charset="-122"/>
                <a:ea typeface="楷体" panose="02010609060101010101" pitchFamily="49" charset="-122"/>
                <a:cs typeface="楷体" panose="02010609060101010101" pitchFamily="49" charset="-122"/>
                <a:sym typeface="+mn-ea"/>
              </a:rPr>
              <a:t>比如：“红... text has been truncated due to evaluation version limitation.</a:t>
            </a:r>
            <a:endParaRPr lang="zh-CN" altLang="en-US">
              <a:latin typeface="楷体" panose="02010609060101010101" pitchFamily="49" charset="-122"/>
              <a:ea typeface="楷体" panose="02010609060101010101" pitchFamily="49" charset="-122"/>
              <a:cs typeface="楷体" panose="02010609060101010101" pitchFamily="49" charset="-122"/>
              <a:sym typeface="+mn-ea"/>
            </a:endParaRPr>
          </a:p>
        </p:txBody>
      </p:sp>
      <p:sp>
        <p:nvSpPr>
          <p:cNvPr id="4" name="灯片编号占位符 3"/>
          <p:cNvSpPr>
            <a:spLocks noGrp="1"/>
          </p:cNvSpPr>
          <p:nvPr>
            <p:ph type="sldNum" sz="quarter" idx="10"/>
          </p:nvPr>
        </p:nvSpPr>
        <p:spPr/>
        <p:txBody>
          <a:bodyPr/>
          <a:lstStyle/>
          <a:p>
            <a:fld id="{85D0DACE-38E0-42D2-9336-2B707D34BC6D}" type="slidenum">
              <a:rPr lang="zh-CN" altLang="en-US" smtClean="0"/>
              <a:t>11</a:t>
            </a:fld>
            <a:endParaRPr lang="zh-CN"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txBox="1">
            <a:spLocks noGrp="1"/>
          </p:cNvSpPr>
          <p:nvPr>
            <p:ph type="body" idx="1"/>
          </p:nvPr>
        </p:nvSpPr>
        <p:spPr/>
        <p:txBody>
          <a:bodyPr/>
          <a:lstStyle/>
          <a:p>
            <a:pPr indent="0" fontAlgn="auto">
              <a:lnSpc>
                <a:spcPct val="150000"/>
              </a:lnSpc>
            </a:pPr>
            <a:r>
              <a:rPr lang="zh-CN" altLang="en-US">
                <a:latin typeface="楷体" panose="02010609060101010101" pitchFamily="49" charset="-122"/>
                <a:ea typeface="楷体" panose="02010609060101010101" pitchFamily="49" charset="-122"/>
                <a:cs typeface="楷体" panose="02010609060101010101" pitchFamily="49" charset="-122"/>
                <a:sym typeface="+mn-ea"/>
              </a:rPr>
              <a:t>如“前村深... text has been truncated due to evaluation version limitation.</a:t>
            </a:r>
            <a:endParaRPr lang="zh-CN" altLang="en-US">
              <a:latin typeface="楷体" panose="02010609060101010101" pitchFamily="49" charset="-122"/>
              <a:ea typeface="楷体" panose="02010609060101010101" pitchFamily="49" charset="-122"/>
              <a:cs typeface="楷体" panose="02010609060101010101" pitchFamily="49" charset="-122"/>
              <a:sym typeface="+mn-ea"/>
            </a:endParaRPr>
          </a:p>
        </p:txBody>
      </p:sp>
      <p:sp>
        <p:nvSpPr>
          <p:cNvPr id="4" name="灯片编号占位符 3"/>
          <p:cNvSpPr>
            <a:spLocks noGrp="1"/>
          </p:cNvSpPr>
          <p:nvPr>
            <p:ph type="sldNum" sz="quarter" idx="10"/>
          </p:nvPr>
        </p:nvSpPr>
        <p:spPr/>
        <p:txBody>
          <a:bodyPr/>
          <a:lstStyle/>
          <a:p>
            <a:fld id="{85D0DACE-38E0-42D2-9336-2B707D34BC6D}" type="slidenum">
              <a:rPr lang="zh-CN" altLang="en-US" smtClean="0"/>
              <a:t>12</a:t>
            </a:fld>
            <a:endParaRPr lang="zh-CN"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txBox="1">
            <a:spLocks noGrp="1"/>
          </p:cNvSpPr>
          <p:nvPr>
            <p:ph type="body" idx="1"/>
          </p:nvPr>
        </p:nvSpPr>
        <p:spPr/>
        <p:txBody>
          <a:bodyPr/>
          <a:lstStyle/>
          <a:p>
            <a:pPr indent="0" fontAlgn="auto">
              <a:lnSpc>
                <a:spcPct val="150000"/>
              </a:lnSpc>
            </a:pPr>
            <a:r>
              <a:rPr lang="zh-CN" altLang="en-US">
                <a:latin typeface="楷体" panose="02010609060101010101" pitchFamily="49" charset="-122"/>
                <a:ea typeface="楷体" panose="02010609060101010101" pitchFamily="49" charset="-122"/>
                <a:cs typeface="楷体" panose="02010609060101010101" pitchFamily="49" charset="-122"/>
                <a:sym typeface="+mn-ea"/>
              </a:rPr>
              <a:t>比如：“漠... text has been truncated due to evaluation version limitation.</a:t>
            </a:r>
            <a:endParaRPr lang="zh-CN" altLang="en-US">
              <a:latin typeface="楷体" panose="02010609060101010101" pitchFamily="49" charset="-122"/>
              <a:ea typeface="楷体" panose="02010609060101010101" pitchFamily="49" charset="-122"/>
              <a:cs typeface="楷体" panose="02010609060101010101" pitchFamily="49" charset="-122"/>
              <a:sym typeface="+mn-ea"/>
            </a:endParaRPr>
          </a:p>
        </p:txBody>
      </p:sp>
      <p:sp>
        <p:nvSpPr>
          <p:cNvPr id="4" name="灯片编号占位符 3"/>
          <p:cNvSpPr>
            <a:spLocks noGrp="1"/>
          </p:cNvSpPr>
          <p:nvPr>
            <p:ph type="sldNum" sz="quarter" idx="10"/>
          </p:nvPr>
        </p:nvSpPr>
        <p:spPr/>
        <p:txBody>
          <a:bodyPr/>
          <a:lstStyle/>
          <a:p>
            <a:fld id="{85D0DACE-38E0-42D2-9336-2B707D34BC6D}" type="slidenum">
              <a:rPr lang="zh-CN" altLang="en-US" smtClean="0"/>
              <a:t>13</a:t>
            </a:fld>
            <a:endParaRPr lang="zh-CN"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txBox="1">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85D0DACE-38E0-42D2-9336-2B707D34BC6D}" type="slidenum">
              <a:rPr lang="zh-CN" altLang="en-US" smtClean="0"/>
              <a:t>14</a:t>
            </a:fld>
            <a:endParaRPr lang="zh-CN"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txBox="1">
            <a:spLocks noGrp="1"/>
          </p:cNvSpPr>
          <p:nvPr>
            <p:ph type="body" idx="1"/>
          </p:nvPr>
        </p:nvSpPr>
        <p:spPr/>
        <p:txBody>
          <a:bodyPr/>
          <a:lstStyle/>
          <a:p>
            <a:r>
              <a:rPr lang="zh-CN" altLang="en-US"/>
              <a:t>第一步 解... text has been truncated due to evaluation version limitation.</a:t>
            </a:r>
            <a:endParaRPr lang="zh-CN" altLang="en-US"/>
          </a:p>
        </p:txBody>
      </p:sp>
      <p:sp>
        <p:nvSpPr>
          <p:cNvPr id="4" name="灯片编号占位符 3"/>
          <p:cNvSpPr>
            <a:spLocks noGrp="1"/>
          </p:cNvSpPr>
          <p:nvPr>
            <p:ph type="sldNum" sz="quarter" idx="10"/>
          </p:nvPr>
        </p:nvSpPr>
        <p:spPr/>
        <p:txBody>
          <a:bodyPr/>
          <a:lstStyle/>
          <a:p>
            <a:fld id="{85D0DACE-38E0-42D2-9336-2B707D34BC6D}" type="slidenum">
              <a:rPr lang="zh-CN" altLang="en-US" smtClean="0"/>
              <a:t>15</a:t>
            </a:fld>
            <a:endParaRPr lang="zh-CN"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txBox="1">
            <a:spLocks noGrp="1"/>
          </p:cNvSpPr>
          <p:nvPr>
            <p:ph type="body" idx="1"/>
          </p:nvPr>
        </p:nvSpPr>
        <p:spPr/>
        <p:txBody>
          <a:bodyPr/>
          <a:lstStyle/>
          <a:p>
            <a:r>
              <a:rPr lang="zh-CN" altLang="en-US"/>
              <a:t>第一步 解... text has been truncated due to evaluation version limitation.</a:t>
            </a:r>
            <a:endParaRPr lang="zh-CN" altLang="en-US"/>
          </a:p>
        </p:txBody>
      </p:sp>
      <p:sp>
        <p:nvSpPr>
          <p:cNvPr id="4" name="灯片编号占位符 3"/>
          <p:cNvSpPr>
            <a:spLocks noGrp="1"/>
          </p:cNvSpPr>
          <p:nvPr>
            <p:ph type="sldNum" sz="quarter" idx="10"/>
          </p:nvPr>
        </p:nvSpPr>
        <p:spPr/>
        <p:txBody>
          <a:bodyPr/>
          <a:lstStyle/>
          <a:p>
            <a:fld id="{85D0DACE-38E0-42D2-9336-2B707D34BC6D}" type="slidenum">
              <a:rPr lang="zh-CN" altLang="en-US" smtClean="0"/>
              <a:t>16</a:t>
            </a:fld>
            <a:endParaRPr lang="zh-CN"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txBox="1">
            <a:spLocks noGrp="1"/>
          </p:cNvSpPr>
          <p:nvPr>
            <p:ph type="body" idx="1"/>
          </p:nvPr>
        </p:nvSpPr>
        <p:spPr/>
        <p:txBody>
          <a:bodyPr/>
          <a:lstStyle/>
          <a:p>
            <a:r>
              <a:rPr lang="zh-CN" altLang="en-US"/>
              <a:t>复习第六课... text has been truncated due to evaluation version limitation.</a:t>
            </a:r>
            <a:endParaRPr lang="zh-CN" altLang="en-US"/>
          </a:p>
        </p:txBody>
      </p:sp>
      <p:sp>
        <p:nvSpPr>
          <p:cNvPr id="4" name="灯片编号占位符 3"/>
          <p:cNvSpPr>
            <a:spLocks noGrp="1"/>
          </p:cNvSpPr>
          <p:nvPr>
            <p:ph type="sldNum" sz="quarter" idx="10"/>
          </p:nvPr>
        </p:nvSpPr>
        <p:spPr/>
        <p:txBody>
          <a:bodyPr/>
          <a:lstStyle/>
          <a:p>
            <a:fld id="{85D0DACE-38E0-42D2-9336-2B707D34BC6D}" type="slidenum">
              <a:rPr lang="zh-CN" altLang="en-US" smtClean="0"/>
              <a:t>17</a:t>
            </a:fld>
            <a:endParaRPr lang="zh-CN" alt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txBox="1">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85D0DACE-38E0-42D2-9336-2B707D34BC6D}" type="slidenum">
              <a:rPr lang="zh-CN" altLang="en-US" smtClean="0"/>
              <a:t>18</a:t>
            </a:fld>
            <a:endParaRPr lang="zh-CN" alt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txBox="1">
            <a:spLocks noGrp="1"/>
          </p:cNvSpPr>
          <p:nvPr>
            <p:ph type="body" idx="1"/>
          </p:nvPr>
        </p:nvSpPr>
        <p:spPr/>
        <p:txBody>
          <a:bodyPr/>
          <a:lstStyle/>
          <a:p>
            <a:r>
              <a:rPr lang="zh-CN" altLang="en-US"/>
              <a:t>第一步 解... text has been truncated due to evaluation version limitation.</a:t>
            </a:r>
            <a:endParaRPr lang="zh-CN" altLang="en-US"/>
          </a:p>
        </p:txBody>
      </p:sp>
      <p:sp>
        <p:nvSpPr>
          <p:cNvPr id="4" name="灯片编号占位符 3"/>
          <p:cNvSpPr>
            <a:spLocks noGrp="1"/>
          </p:cNvSpPr>
          <p:nvPr>
            <p:ph type="sldNum" sz="quarter" idx="10"/>
          </p:nvPr>
        </p:nvSpPr>
        <p:spPr/>
        <p:txBody>
          <a:bodyPr/>
          <a:lstStyle/>
          <a:p>
            <a:fld id="{85D0DACE-38E0-42D2-9336-2B707D34BC6D}" type="slidenum">
              <a:rPr lang="zh-CN" altLang="en-US" smtClean="0"/>
              <a:t>19</a:t>
            </a:fld>
            <a:endParaRPr lang="zh-CN" alt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p:nvPr>
            <p:ph type="sldImg" idx="2"/>
          </p:nvPr>
        </p:nvSpPr>
        <p:spPr/>
      </p:sp>
      <p:sp>
        <p:nvSpPr>
          <p:cNvPr id="3" name="文本占位符 2"/>
          <p:cNvSpPr txBox="1"/>
          <p:nvPr>
            <p:ph type="body" idx="3"/>
          </p:nvPr>
        </p:nvSpPr>
        <p:spPr/>
        <p:txBody>
          <a:bodyPr/>
          <a:lstStyle/>
          <a:p>
            <a:r>
              <a:rPr lang="zh-CN" altLang="en-US">
                <a:solidFill>
                  <a:srgbClr val="FF0000"/>
                </a:solidFill>
                <a:latin typeface="楷体" panose="02010609060101010101" pitchFamily="49" charset="-122"/>
                <a:ea typeface="楷体" panose="02010609060101010101" pitchFamily="49" charset="-122"/>
                <a:cs typeface="楷体" panose="02010609060101010101" pitchFamily="49" charset="-122"/>
                <a:sym typeface="+mn-ea"/>
              </a:rPr>
              <a:t>画面描绘题... text has been truncated due to evaluation version limitation.</a:t>
            </a:r>
            <a:endParaRPr lang="zh-CN" altLang="en-US">
              <a:solidFill>
                <a:srgbClr val="FF0000"/>
              </a:solidFill>
              <a:latin typeface="楷体" panose="02010609060101010101" pitchFamily="49" charset="-122"/>
              <a:ea typeface="楷体" panose="02010609060101010101" pitchFamily="49" charset="-122"/>
              <a:cs typeface="楷体" panose="02010609060101010101" pitchFamily="49" charset="-122"/>
              <a:sym typeface="+mn-ea"/>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p:nvPr>
            <p:ph type="sldImg" idx="2"/>
          </p:nvPr>
        </p:nvSpPr>
        <p:spPr/>
      </p:sp>
      <p:sp>
        <p:nvSpPr>
          <p:cNvPr id="3" name="文本占位符 2"/>
          <p:cNvSpPr txBox="1"/>
          <p:nvPr>
            <p:ph type="body" idx="3"/>
          </p:nvPr>
        </p:nvSpPr>
        <p:spPr/>
        <p:txBody>
          <a:bodyPr/>
          <a:lstStyle/>
          <a:p>
            <a:r>
              <a:rPr lang="zh-CN" altLang="en-US">
                <a:solidFill>
                  <a:srgbClr val="FF0000"/>
                </a:solidFill>
                <a:latin typeface="楷体" panose="02010609060101010101" pitchFamily="49" charset="-122"/>
                <a:ea typeface="楷体" panose="02010609060101010101" pitchFamily="49" charset="-122"/>
                <a:cs typeface="楷体" panose="02010609060101010101" pitchFamily="49" charset="-122"/>
                <a:sym typeface="+mn-ea"/>
              </a:rPr>
              <a:t>画面描绘题... text has been truncated due to evaluation version limitation.</a:t>
            </a:r>
            <a:endParaRPr lang="zh-CN" altLang="en-US">
              <a:solidFill>
                <a:srgbClr val="FF0000"/>
              </a:solidFill>
              <a:latin typeface="楷体" panose="02010609060101010101" pitchFamily="49" charset="-122"/>
              <a:ea typeface="楷体" panose="02010609060101010101" pitchFamily="49" charset="-122"/>
              <a:cs typeface="楷体" panose="02010609060101010101" pitchFamily="49" charset="-122"/>
              <a:sym typeface="+mn-ea"/>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tags" Target="../tags/tag1.xml" /><Relationship Id="rId2" Type="http://schemas.openxmlformats.org/officeDocument/2006/relationships/tags" Target="../tags/tag2.xml" /><Relationship Id="rId3" Type="http://schemas.openxmlformats.org/officeDocument/2006/relationships/tags" Target="../tags/tag3.xml" /><Relationship Id="rId4" Type="http://schemas.openxmlformats.org/officeDocument/2006/relationships/tags" Target="../tags/tag4.xml" /><Relationship Id="rId5" Type="http://schemas.openxmlformats.org/officeDocument/2006/relationships/tags" Target="../tags/tag5.xml" /><Relationship Id="rId6"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6.xml" /><Relationship Id="rId2" Type="http://schemas.openxmlformats.org/officeDocument/2006/relationships/tags" Target="../tags/tag7.xml" /><Relationship Id="rId3" Type="http://schemas.openxmlformats.org/officeDocument/2006/relationships/tags" Target="../tags/tag8.xml" /><Relationship Id="rId4" Type="http://schemas.openxmlformats.org/officeDocument/2006/relationships/tags" Target="../tags/tag9.xml" /><Relationship Id="rId5" Type="http://schemas.openxmlformats.org/officeDocument/2006/relationships/tags" Target="../tags/tag10.xml" /><Relationship Id="rId6"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11.xml" /><Relationship Id="rId2" Type="http://schemas.openxmlformats.org/officeDocument/2006/relationships/tags" Target="../tags/tag12.xml" /><Relationship Id="rId3" Type="http://schemas.openxmlformats.org/officeDocument/2006/relationships/tags" Target="../tags/tag13.xml" /><Relationship Id="rId4" Type="http://schemas.openxmlformats.org/officeDocument/2006/relationships/tags" Target="../tags/tag14.xml" /><Relationship Id="rId5" Type="http://schemas.openxmlformats.org/officeDocument/2006/relationships/tags" Target="../tags/tag15.xml" /><Relationship Id="rId6"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16.xml" /><Relationship Id="rId2" Type="http://schemas.openxmlformats.org/officeDocument/2006/relationships/tags" Target="../tags/tag17.xml" /><Relationship Id="rId3" Type="http://schemas.openxmlformats.org/officeDocument/2006/relationships/tags" Target="../tags/tag18.xml" /><Relationship Id="rId4" Type="http://schemas.openxmlformats.org/officeDocument/2006/relationships/tags" Target="../tags/tag19.xml" /><Relationship Id="rId5" Type="http://schemas.openxmlformats.org/officeDocument/2006/relationships/tags" Target="../tags/tag20.xml" /><Relationship Id="rId6" Type="http://schemas.openxmlformats.org/officeDocument/2006/relationships/tags" Target="../tags/tag21.xml" /><Relationship Id="rId7"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22.xml" /><Relationship Id="rId2" Type="http://schemas.openxmlformats.org/officeDocument/2006/relationships/tags" Target="../tags/tag23.xml" /><Relationship Id="rId3" Type="http://schemas.openxmlformats.org/officeDocument/2006/relationships/tags" Target="../tags/tag24.xml" /><Relationship Id="rId4" Type="http://schemas.openxmlformats.org/officeDocument/2006/relationships/tags" Target="../tags/tag25.xml" /><Relationship Id="rId5" Type="http://schemas.openxmlformats.org/officeDocument/2006/relationships/tags" Target="../tags/tag26.xml" /><Relationship Id="rId6" Type="http://schemas.openxmlformats.org/officeDocument/2006/relationships/tags" Target="../tags/tag27.xml" /><Relationship Id="rId7" Type="http://schemas.openxmlformats.org/officeDocument/2006/relationships/tags" Target="../tags/tag28.xml" /><Relationship Id="rId8" Type="http://schemas.openxmlformats.org/officeDocument/2006/relationships/tags" Target="../tags/tag29.xml" /><Relationship Id="rId9"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30.xml" /><Relationship Id="rId2" Type="http://schemas.openxmlformats.org/officeDocument/2006/relationships/tags" Target="../tags/tag31.xml" /><Relationship Id="rId3" Type="http://schemas.openxmlformats.org/officeDocument/2006/relationships/tags" Target="../tags/tag32.xml" /><Relationship Id="rId4" Type="http://schemas.openxmlformats.org/officeDocument/2006/relationships/tags" Target="../tags/tag33.xml" /><Relationship Id="rId5"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34.xml" /><Relationship Id="rId2" Type="http://schemas.openxmlformats.org/officeDocument/2006/relationships/tags" Target="../tags/tag35.xml" /><Relationship Id="rId3" Type="http://schemas.openxmlformats.org/officeDocument/2006/relationships/tags" Target="../tags/tag36.xml" /><Relationship Id="rId4"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37.xml" /><Relationship Id="rId2" Type="http://schemas.openxmlformats.org/officeDocument/2006/relationships/tags" Target="../tags/tag38.xml" /><Relationship Id="rId3" Type="http://schemas.openxmlformats.org/officeDocument/2006/relationships/tags" Target="../tags/tag39.xml" /><Relationship Id="rId4" Type="http://schemas.openxmlformats.org/officeDocument/2006/relationships/tags" Target="../tags/tag40.xml" /><Relationship Id="rId5" Type="http://schemas.openxmlformats.org/officeDocument/2006/relationships/tags" Target="../tags/tag41.xml" /><Relationship Id="rId6" Type="http://schemas.openxmlformats.org/officeDocument/2006/relationships/tags" Target="../tags/tag42.xml" /><Relationship Id="rId7"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43.xml" /><Relationship Id="rId2" Type="http://schemas.openxmlformats.org/officeDocument/2006/relationships/tags" Target="../tags/tag44.xml" /><Relationship Id="rId3" Type="http://schemas.openxmlformats.org/officeDocument/2006/relationships/tags" Target="../tags/tag45.xml" /><Relationship Id="rId4" Type="http://schemas.openxmlformats.org/officeDocument/2006/relationships/tags" Target="../tags/tag46.xml" /><Relationship Id="rId5" Type="http://schemas.openxmlformats.org/officeDocument/2006/relationships/tags" Target="../tags/tag47.xml" /><Relationship Id="rId6"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48.xml" /><Relationship Id="rId2" Type="http://schemas.openxmlformats.org/officeDocument/2006/relationships/tags" Target="../tags/tag49.xml" /><Relationship Id="rId3" Type="http://schemas.openxmlformats.org/officeDocument/2006/relationships/tags" Target="../tags/tag50.xml" /><Relationship Id="rId4" Type="http://schemas.openxmlformats.org/officeDocument/2006/relationships/tags" Target="../tags/tag51.xml" /><Relationship Id="rId5"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tags" Target="../tags/tag52.xml" /><Relationship Id="rId2" Type="http://schemas.openxmlformats.org/officeDocument/2006/relationships/tags" Target="../tags/tag53.xml" /><Relationship Id="rId3" Type="http://schemas.openxmlformats.org/officeDocument/2006/relationships/tags" Target="../tags/tag54.xml" /><Relationship Id="rId4" Type="http://schemas.openxmlformats.org/officeDocument/2006/relationships/tags" Target="../tags/tag55.xml" /><Relationship Id="rId5"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42EAB69-C78E-4A43-8EB7-20412539058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5992A2E-D1A2-42DA-92D5-76EC37BCE86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50E1611-C512-44BB-B763-7FBCA40F7D0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56BBD3D-1784-408C-A55D-285D94DFCF3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329BB2F-8808-4C11-8AF6-87A01ACD256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B3A3E45-EEC0-4196-B7A9-8199432D5FF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6B4C29E-EDDA-458C-BBD6-5CDA4DB360F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D5D6F65-3748-49AC-8CE6-7A01FAFF35A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1A416E4-1E67-47AF-99D8-228D5DA228E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8420D9D-DD19-4FCA-9A30-BECF4C97EB0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8BD3F65-36F1-43E5-8E1D-8230E146494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2" name="标题 1"/>
          <p:cNvSpPr>
            <a:spLocks noGrp="1"/>
          </p:cNvSpPr>
          <p:nvPr>
            <p:ph type="ctrTitle" hasCustomPrompt="1"/>
            <p:custDataLst>
              <p:tags r:id="rId1"/>
            </p:custDataLst>
          </p:nvPr>
        </p:nvSpPr>
        <p:spPr>
          <a:xfrm>
            <a:off x="669882" y="2588281"/>
            <a:ext cx="10852237" cy="899167"/>
          </a:xfrm>
        </p:spPr>
        <p:txBody>
          <a:bodyPr lIns="101600" tIns="38100" rIns="25400" bIns="38100" anchor="t" anchorCtr="0">
            <a:noAutofit/>
          </a:bodyPr>
          <a:lstStyle>
            <a:lvl1pPr algn="ctr">
              <a:defRPr sz="5400" b="0" spc="600">
                <a:effectLst>
                  <a:outerShdw blurRad="38100" dist="38100" dir="2700000" algn="tl">
                    <a:srgbClr val="000000">
                      <a:alpha val="43137"/>
                    </a:srgbClr>
                  </a:outerShdw>
                </a:effectLst>
              </a:defRPr>
            </a:lvl1pPr>
          </a:lstStyle>
          <a:p>
            <a:r>
              <a:rPr lang="zh-CN" altLang="en-US"/>
              <a:t>单击此处编辑标题</a:t>
            </a:r>
            <a:endParaRPr lang="zh-CN" altLang="en-US"/>
          </a:p>
        </p:txBody>
      </p:sp>
      <p:sp>
        <p:nvSpPr>
          <p:cNvPr id="3" name="副标题 2"/>
          <p:cNvSpPr>
            <a:spLocks noGrp="1"/>
          </p:cNvSpPr>
          <p:nvPr>
            <p:ph type="subTitle" idx="1" hasCustomPrompt="1"/>
            <p:custDataLst>
              <p:tags r:id="rId2"/>
            </p:custDataLst>
          </p:nvPr>
        </p:nvSpPr>
        <p:spPr>
          <a:xfrm>
            <a:off x="669882" y="3566160"/>
            <a:ext cx="10852237" cy="950984"/>
          </a:xfrm>
        </p:spPr>
        <p:txBody>
          <a:bodyPr lIns="101600" tIns="38100" rIns="76200" bIns="38100">
            <a:noAutofit/>
          </a:bodyPr>
          <a:lstStyle>
            <a:lvl1pPr marL="0" indent="0" algn="ctr" eaLnBrk="1" fontAlgn="auto" latinLnBrk="0" hangingPunct="1">
              <a:lnSpc>
                <a:spcPct val="100000"/>
              </a:lnSpc>
              <a:buNone/>
              <a:defRPr sz="2400" u="none" strike="noStrike" kern="1200" cap="none" spc="200" normalizeH="0" baseline="0">
                <a:solidFill>
                  <a:schemeClr val="tx1"/>
                </a:solidFill>
                <a:uFillTx/>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单击此处编辑副标题</a:t>
            </a:r>
            <a:endParaRPr lang="zh-CN" altLang="en-US"/>
          </a:p>
        </p:txBody>
      </p:sp>
      <p:sp>
        <p:nvSpPr>
          <p:cNvPr id="16" name="日期占位符 15"/>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17" name="页脚占位符 16"/>
          <p:cNvSpPr>
            <a:spLocks noGrp="1"/>
          </p:cNvSpPr>
          <p:nvPr>
            <p:ph type="ftr" sz="quarter" idx="11"/>
            <p:custDataLst>
              <p:tags r:id="rId4"/>
            </p:custDataLst>
          </p:nvPr>
        </p:nvSpPr>
        <p:spPr/>
        <p:txBody>
          <a:bodyPr/>
          <a:lstStyle/>
          <a:p>
            <a:endParaRPr lang="zh-CN" altLang="en-US"/>
          </a:p>
        </p:txBody>
      </p:sp>
      <p:sp>
        <p:nvSpPr>
          <p:cNvPr id="18" name="灯片编号占位符 17"/>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custDataLst>
              <p:tags r:id="rId1"/>
            </p:custDataLst>
          </p:nvPr>
        </p:nvSpPr>
        <p:spPr>
          <a:xfrm>
            <a:off x="669882" y="432000"/>
            <a:ext cx="10852237" cy="648000"/>
          </a:xfrm>
        </p:spPr>
        <p:txBody>
          <a:bodyPr vert="horz" lIns="101600" tIns="38100" rIns="76200" bIns="38100" rtlCol="0" anchor="ctr" anchorCtr="0">
            <a:noAutofit/>
          </a:bodyPr>
          <a:lstStyle>
            <a:lvl1pPr marL="0" marR="0" algn="l" defTabSz="914400" rtl="0" eaLnBrk="1" fontAlgn="auto" latinLnBrk="0" hangingPunct="1">
              <a:lnSpc>
                <a:spcPct val="100000"/>
              </a:lnSpc>
              <a:buNone/>
              <a:defRPr kumimoji="0" lang="zh-CN" altLang="en-US" sz="2800" b="1" i="0" u="none" strike="noStrike" kern="1200" cap="none" spc="200" normalizeH="0" baseline="0" noProof="1">
                <a:solidFill>
                  <a:schemeClr val="tx1"/>
                </a:solidFill>
                <a:uFillTx/>
                <a:latin typeface="+mj-lt"/>
                <a:ea typeface="+mj-ea"/>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idx="1"/>
            <p:custDataLst>
              <p:tags r:id="rId2"/>
            </p:custDataLst>
          </p:nvPr>
        </p:nvSpPr>
        <p:spPr>
          <a:xfrm>
            <a:off x="669882" y="1296000"/>
            <a:ext cx="10852237" cy="5041355"/>
          </a:xfrm>
        </p:spPr>
        <p:txBody>
          <a:bodyPr vert="horz" lIns="101600" tIns="0" rIns="82550" bIns="0" rtlCol="0">
            <a:no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75000"/>
                    <a:lumOff val="25000"/>
                  </a:schemeClr>
                </a:solidFill>
                <a:uFillTx/>
                <a:latin typeface="+mn-lt"/>
                <a:ea typeface="+mn-ea"/>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lumMod val="75000"/>
                    <a:lumOff val="25000"/>
                  </a:schemeClr>
                </a:solidFill>
                <a:uFillTx/>
                <a:latin typeface="+mn-lt"/>
                <a:ea typeface="+mn-ea"/>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75000"/>
                    <a:lumOff val="25000"/>
                  </a:schemeClr>
                </a:solidFill>
                <a:uFillTx/>
                <a:latin typeface="+mn-lt"/>
                <a:ea typeface="+mn-ea"/>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75000"/>
                    <a:lumOff val="25000"/>
                  </a:schemeClr>
                </a:solidFill>
                <a:uFillTx/>
                <a:latin typeface="+mn-lt"/>
                <a:ea typeface="+mn-ea"/>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75000"/>
                    <a:lumOff val="25000"/>
                  </a:schemeClr>
                </a:solidFill>
                <a:uFillTx/>
                <a:latin typeface="+mn-lt"/>
                <a:ea typeface="+mn-ea"/>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日期占位符 3"/>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4"/>
            </p:custDataLst>
          </p:nvPr>
        </p:nvSpPr>
        <p:spPr/>
        <p:txBody>
          <a:bodyPr/>
          <a:lstStyle/>
          <a:p>
            <a:endParaRPr lang="zh-CN" altLang="en-US"/>
          </a:p>
        </p:txBody>
      </p:sp>
      <p:sp>
        <p:nvSpPr>
          <p:cNvPr id="6" name="灯片编号占位符 5"/>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标题 1"/>
          <p:cNvSpPr>
            <a:spLocks noGrp="1"/>
          </p:cNvSpPr>
          <p:nvPr>
            <p:ph type="title"/>
            <p:custDataLst>
              <p:tags r:id="rId1"/>
            </p:custDataLst>
          </p:nvPr>
        </p:nvSpPr>
        <p:spPr>
          <a:xfrm>
            <a:off x="669930" y="3808730"/>
            <a:ext cx="10852237" cy="624845"/>
          </a:xfrm>
        </p:spPr>
        <p:txBody>
          <a:bodyPr lIns="101600" tIns="38100" rIns="63500" bIns="38100" anchor="t" anchorCtr="0">
            <a:noAutofit/>
          </a:bodyPr>
          <a:lstStyle>
            <a:lvl1pPr>
              <a:defRPr sz="3600" b="0" u="none" strike="noStrike" kern="1200" cap="none" spc="300" normalizeH="0">
                <a:solidFill>
                  <a:schemeClr val="tx1"/>
                </a:solidFill>
                <a:effectLst>
                  <a:outerShdw blurRad="38100" dist="38100" dir="2700000" algn="tl">
                    <a:srgbClr val="000000">
                      <a:alpha val="43137"/>
                    </a:srgbClr>
                  </a:outerShdw>
                </a:effectLst>
                <a:uFillTx/>
              </a:defRPr>
            </a:lvl1pPr>
          </a:lstStyle>
          <a:p>
            <a:r>
              <a:rPr lang="zh-CN" altLang="en-US"/>
              <a:t>单击此处编辑母版标题样式</a:t>
            </a:r>
            <a:endParaRPr lang="zh-CN" altLang="en-US"/>
          </a:p>
        </p:txBody>
      </p:sp>
      <p:sp>
        <p:nvSpPr>
          <p:cNvPr id="3" name="文本占位符 2"/>
          <p:cNvSpPr>
            <a:spLocks noGrp="1"/>
          </p:cNvSpPr>
          <p:nvPr>
            <p:ph type="body" idx="1"/>
            <p:custDataLst>
              <p:tags r:id="rId2"/>
            </p:custDataLst>
          </p:nvPr>
        </p:nvSpPr>
        <p:spPr>
          <a:xfrm>
            <a:off x="669925" y="4511675"/>
            <a:ext cx="10852237" cy="1077985"/>
          </a:xfrm>
        </p:spPr>
        <p:txBody>
          <a:bodyPr lIns="101600" tIns="38100" rIns="76200" bIns="38100">
            <a:noAutofit/>
          </a:bodyPr>
          <a:lstStyle>
            <a:lvl1pPr marL="0" indent="0" eaLnBrk="1" fontAlgn="auto" latinLnBrk="0" hangingPunct="1">
              <a:buNone/>
              <a:defRPr kumimoji="0" lang="zh-CN" altLang="en-US" sz="1600" b="0" i="0" u="none" strike="noStrike" kern="1200" cap="none" spc="150" normalizeH="0" baseline="0" noProof="1">
                <a:solidFill>
                  <a:schemeClr val="tx1"/>
                </a:solidFill>
                <a:uFillTx/>
                <a:latin typeface="+mn-lt"/>
                <a:ea typeface="+mn-ea"/>
                <a:cs typeface="+mn-cs"/>
                <a:sym typeface="+mn-ea"/>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endParaRPr lang="zh-CN" altLang="en-US"/>
          </a:p>
        </p:txBody>
      </p:sp>
      <p:sp>
        <p:nvSpPr>
          <p:cNvPr id="4" name="日期占位符 3"/>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4"/>
            </p:custDataLst>
          </p:nvPr>
        </p:nvSpPr>
        <p:spPr/>
        <p:txBody>
          <a:bodyPr/>
          <a:lstStyle/>
          <a:p>
            <a:endParaRPr lang="zh-CN" altLang="en-US"/>
          </a:p>
        </p:txBody>
      </p:sp>
      <p:sp>
        <p:nvSpPr>
          <p:cNvPr id="6" name="灯片编号占位符 5"/>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custDataLst>
              <p:tags r:id="rId1"/>
            </p:custDataLst>
          </p:nvPr>
        </p:nvSpPr>
        <p:spPr>
          <a:xfrm>
            <a:off x="669882" y="432000"/>
            <a:ext cx="10852237" cy="648000"/>
          </a:xfrm>
        </p:spPr>
        <p:txBody>
          <a:bodyPr vert="horz" lIns="101600" tIns="38100" rIns="76200" bIns="38100" rtlCol="0" anchor="ctr" anchorCtr="0">
            <a:noAutofit/>
          </a:bodyPr>
          <a:lstStyle>
            <a:lvl1pPr marL="0" marR="0" lvl="0" algn="l" defTabSz="914400" rtl="0" eaLnBrk="1" fontAlgn="auto" latinLnBrk="0" hangingPunct="1">
              <a:lnSpc>
                <a:spcPct val="100000"/>
              </a:lnSpc>
              <a:buNone/>
              <a:defRPr kumimoji="0" lang="zh-CN" altLang="en-US" sz="2800" b="1" i="0" u="none" strike="noStrike" kern="1200" cap="none" spc="200" normalizeH="0" baseline="0" noProof="1">
                <a:solidFill>
                  <a:schemeClr val="tx1"/>
                </a:solidFill>
                <a:uFillTx/>
                <a:latin typeface="+mj-lt"/>
                <a:ea typeface="+mj-ea"/>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sz="half" idx="1"/>
            <p:custDataLst>
              <p:tags r:id="rId2"/>
            </p:custDataLst>
          </p:nvPr>
        </p:nvSpPr>
        <p:spPr>
          <a:xfrm>
            <a:off x="669930" y="1296000"/>
            <a:ext cx="5283242" cy="5040000"/>
          </a:xfrm>
        </p:spPr>
        <p:txBody>
          <a:bodyPr vert="horz" lIns="101600" tIns="0" rIns="82550" bIns="0" rtlCol="0">
            <a:no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75000"/>
                    <a:lumOff val="25000"/>
                  </a:schemeClr>
                </a:solidFill>
                <a:uFillTx/>
                <a:latin typeface="+mn-lt"/>
                <a:ea typeface="+mn-ea"/>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lumMod val="75000"/>
                    <a:lumOff val="25000"/>
                  </a:schemeClr>
                </a:solidFill>
                <a:uFillTx/>
                <a:latin typeface="+mn-lt"/>
                <a:ea typeface="+mn-ea"/>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75000"/>
                    <a:lumOff val="25000"/>
                  </a:schemeClr>
                </a:solidFill>
                <a:uFillTx/>
                <a:latin typeface="+mn-lt"/>
                <a:ea typeface="+mn-ea"/>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75000"/>
                    <a:lumOff val="25000"/>
                  </a:schemeClr>
                </a:solidFill>
                <a:uFillTx/>
                <a:latin typeface="+mn-lt"/>
                <a:ea typeface="+mn-ea"/>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75000"/>
                    <a:lumOff val="25000"/>
                  </a:schemeClr>
                </a:solidFill>
                <a:uFillTx/>
                <a:latin typeface="+mn-lt"/>
                <a:ea typeface="+mn-ea"/>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内容占位符 3"/>
          <p:cNvSpPr>
            <a:spLocks noGrp="1"/>
          </p:cNvSpPr>
          <p:nvPr>
            <p:ph sz="half" idx="2"/>
            <p:custDataLst>
              <p:tags r:id="rId3"/>
            </p:custDataLst>
          </p:nvPr>
        </p:nvSpPr>
        <p:spPr>
          <a:xfrm>
            <a:off x="6238877" y="1296000"/>
            <a:ext cx="5283242" cy="5040000"/>
          </a:xfrm>
        </p:spPr>
        <p:txBody>
          <a:bodyPr>
            <a:noAutofit/>
          </a:bodyPr>
          <a:lstStyle>
            <a:lvl1pPr>
              <a:defRPr sz="1600">
                <a:solidFill>
                  <a:schemeClr val="tx1">
                    <a:lumMod val="75000"/>
                    <a:lumOff val="25000"/>
                  </a:schemeClr>
                </a:solidFill>
              </a:defRPr>
            </a:lvl1pPr>
            <a:lvl2pPr>
              <a:defRPr sz="1600">
                <a:solidFill>
                  <a:schemeClr val="tx1">
                    <a:lumMod val="75000"/>
                    <a:lumOff val="25000"/>
                  </a:schemeClr>
                </a:solidFill>
              </a:defRPr>
            </a:lvl2pPr>
            <a:lvl3pPr>
              <a:defRPr sz="1600">
                <a:solidFill>
                  <a:schemeClr val="tx1">
                    <a:lumMod val="75000"/>
                    <a:lumOff val="25000"/>
                  </a:schemeClr>
                </a:solidFill>
              </a:defRPr>
            </a:lvl3pPr>
            <a:lvl4pPr>
              <a:defRPr sz="1600">
                <a:solidFill>
                  <a:schemeClr val="tx1">
                    <a:lumMod val="75000"/>
                    <a:lumOff val="25000"/>
                  </a:schemeClr>
                </a:solidFill>
              </a:defRPr>
            </a:lvl4pPr>
            <a:lvl5pPr>
              <a:defRPr sz="1600">
                <a:solidFill>
                  <a:schemeClr val="tx1">
                    <a:lumMod val="75000"/>
                    <a:lumOff val="25000"/>
                  </a:schemeClr>
                </a:solidFill>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日期占位符 4"/>
          <p:cNvSpPr>
            <a:spLocks noGrp="1"/>
          </p:cNvSpPr>
          <p:nvPr>
            <p:ph type="dt" sz="half" idx="10"/>
            <p:custDataLst>
              <p:tags r:id="rId4"/>
            </p:custDataLst>
          </p:nvPr>
        </p:nvSpPr>
        <p:spPr/>
        <p:txBody>
          <a:bodyPr/>
          <a:lstStyle/>
          <a:p>
            <a:fld id="{760FBDFE-C587-4B4C-A407-44438C67B59E}" type="datetimeFigureOut">
              <a:rPr lang="zh-CN" altLang="en-US" smtClean="0"/>
              <a:t/>
            </a:fld>
            <a:endParaRPr lang="zh-CN" altLang="en-US"/>
          </a:p>
        </p:txBody>
      </p:sp>
      <p:sp>
        <p:nvSpPr>
          <p:cNvPr id="6" name="页脚占位符 5"/>
          <p:cNvSpPr>
            <a:spLocks noGrp="1"/>
          </p:cNvSpPr>
          <p:nvPr>
            <p:ph type="ftr" sz="quarter" idx="11"/>
            <p:custDataLst>
              <p:tags r:id="rId5"/>
            </p:custDataLst>
          </p:nvPr>
        </p:nvSpPr>
        <p:spPr/>
        <p:txBody>
          <a:bodyPr/>
          <a:lstStyle/>
          <a:p>
            <a:endParaRPr lang="zh-CN" altLang="en-US"/>
          </a:p>
        </p:txBody>
      </p:sp>
      <p:sp>
        <p:nvSpPr>
          <p:cNvPr id="7" name="灯片编号占位符 6"/>
          <p:cNvSpPr>
            <a:spLocks noGrp="1"/>
          </p:cNvSpPr>
          <p:nvPr>
            <p:ph type="sldNum" sz="quarter" idx="12"/>
            <p:custDataLst>
              <p:tags r:id="rId6"/>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custDataLst>
              <p:tags r:id="rId1"/>
            </p:custDataLst>
          </p:nvPr>
        </p:nvSpPr>
        <p:spPr>
          <a:xfrm>
            <a:off x="669882" y="432000"/>
            <a:ext cx="10852237" cy="648000"/>
          </a:xfrm>
        </p:spPr>
        <p:txBody>
          <a:bodyPr vert="horz" lIns="101600" tIns="38100" rIns="76200" bIns="38100" rtlCol="0" anchor="ctr" anchorCtr="0">
            <a:noAutofit/>
          </a:bodyPr>
          <a:lstStyle>
            <a:lvl1pPr marL="0" marR="0" lvl="0" algn="l" defTabSz="914400" rtl="0" eaLnBrk="1" fontAlgn="auto" latinLnBrk="0" hangingPunct="1">
              <a:lnSpc>
                <a:spcPct val="100000"/>
              </a:lnSpc>
              <a:buNone/>
              <a:defRPr kumimoji="0" lang="zh-CN" altLang="en-US" sz="2800" b="1" i="0" u="none" strike="noStrike" kern="1200" cap="none" spc="200" normalizeH="0" baseline="0" noProof="1">
                <a:solidFill>
                  <a:schemeClr val="tx1"/>
                </a:solidFill>
                <a:uFillTx/>
                <a:latin typeface="+mj-lt"/>
                <a:ea typeface="+mj-ea"/>
                <a:cs typeface="+mj-cs"/>
                <a:sym typeface="+mn-ea"/>
              </a:defRPr>
            </a:lvl1pPr>
          </a:lstStyle>
          <a:p>
            <a:pPr lvl="0"/>
            <a:r>
              <a:rPr>
                <a:sym typeface="+mn-ea"/>
              </a:rPr>
              <a:t>单击此处编辑母版标题样式</a:t>
            </a:r>
            <a:endParaRPr>
              <a:sym typeface="+mn-ea"/>
            </a:endParaRPr>
          </a:p>
        </p:txBody>
      </p:sp>
      <p:sp>
        <p:nvSpPr>
          <p:cNvPr id="3" name="文本占位符 2"/>
          <p:cNvSpPr>
            <a:spLocks noGrp="1"/>
          </p:cNvSpPr>
          <p:nvPr>
            <p:ph type="body" idx="1" hasCustomPrompt="1"/>
            <p:custDataLst>
              <p:tags r:id="rId2"/>
            </p:custDataLst>
          </p:nvPr>
        </p:nvSpPr>
        <p:spPr>
          <a:xfrm>
            <a:off x="669930" y="1296000"/>
            <a:ext cx="5283242" cy="381003"/>
          </a:xfrm>
        </p:spPr>
        <p:txBody>
          <a:bodyPr lIns="101600" tIns="38100" rIns="76200" bIns="38100" anchor="t" anchorCtr="0">
            <a:noAutofit/>
          </a:bodyPr>
          <a:lstStyle>
            <a:lvl1pPr marL="0" indent="0" eaLnBrk="1" fontAlgn="auto" latinLnBrk="0" hangingPunct="1">
              <a:lnSpc>
                <a:spcPct val="100000"/>
              </a:lnSpc>
              <a:spcAft>
                <a:spcPct val="0"/>
              </a:spcAft>
              <a:buNone/>
              <a:defRPr sz="2000" b="1" u="none" strike="noStrike" kern="1200" cap="none" spc="200" normalizeH="0" baseline="0">
                <a:solidFill>
                  <a:schemeClr val="tx1"/>
                </a:solidFill>
                <a:uFillTx/>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单击此处编辑文本</a:t>
            </a:r>
            <a:endParaRPr lang="zh-CN" altLang="en-US"/>
          </a:p>
        </p:txBody>
      </p:sp>
      <p:sp>
        <p:nvSpPr>
          <p:cNvPr id="4" name="内容占位符 3"/>
          <p:cNvSpPr>
            <a:spLocks noGrp="1"/>
          </p:cNvSpPr>
          <p:nvPr>
            <p:ph sz="half" idx="2"/>
            <p:custDataLst>
              <p:tags r:id="rId3"/>
            </p:custDataLst>
          </p:nvPr>
        </p:nvSpPr>
        <p:spPr>
          <a:xfrm>
            <a:off x="669925" y="1789043"/>
            <a:ext cx="5283200" cy="4552234"/>
          </a:xfrm>
        </p:spPr>
        <p:txBody>
          <a:bodyPr vert="horz" lIns="101600" tIns="0" rIns="82550" bIns="0" rtlCol="0">
            <a:no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75000"/>
                    <a:lumOff val="25000"/>
                  </a:schemeClr>
                </a:solidFill>
                <a:uFillTx/>
                <a:latin typeface="+mn-lt"/>
                <a:ea typeface="+mn-ea"/>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lumMod val="75000"/>
                    <a:lumOff val="25000"/>
                  </a:schemeClr>
                </a:solidFill>
                <a:uFillTx/>
                <a:latin typeface="+mn-lt"/>
                <a:ea typeface="+mn-ea"/>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75000"/>
                    <a:lumOff val="25000"/>
                  </a:schemeClr>
                </a:solidFill>
                <a:uFillTx/>
                <a:latin typeface="+mn-lt"/>
                <a:ea typeface="+mn-ea"/>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75000"/>
                    <a:lumOff val="25000"/>
                  </a:schemeClr>
                </a:solidFill>
                <a:uFillTx/>
                <a:latin typeface="+mn-lt"/>
                <a:ea typeface="+mn-ea"/>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75000"/>
                    <a:lumOff val="25000"/>
                  </a:schemeClr>
                </a:solidFill>
                <a:uFillTx/>
                <a:latin typeface="+mn-lt"/>
                <a:ea typeface="+mn-ea"/>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5" name="文本占位符 4"/>
          <p:cNvSpPr>
            <a:spLocks noGrp="1"/>
          </p:cNvSpPr>
          <p:nvPr>
            <p:ph type="body" sz="quarter" idx="3" hasCustomPrompt="1"/>
            <p:custDataLst>
              <p:tags r:id="rId4"/>
            </p:custDataLst>
          </p:nvPr>
        </p:nvSpPr>
        <p:spPr>
          <a:xfrm>
            <a:off x="6235750" y="1296000"/>
            <a:ext cx="5283242" cy="381003"/>
          </a:xfrm>
        </p:spPr>
        <p:txBody>
          <a:bodyPr vert="horz" lIns="101600" tIns="38100" rIns="76200" bIns="38100" rtlCol="0" anchor="t" anchorCtr="0">
            <a:noAutofit/>
          </a:bodyPr>
          <a:lstStyle>
            <a:lvl1pPr marL="0" marR="0" lvl="0" indent="0" algn="l" defTabSz="914400" rtl="0" eaLnBrk="1" fontAlgn="auto" latinLnBrk="0" hangingPunct="1">
              <a:lnSpc>
                <a:spcPct val="100000"/>
              </a:lnSpc>
              <a:spcBef>
                <a:spcPct val="0"/>
              </a:spcBef>
              <a:spcAft>
                <a:spcPct val="0"/>
              </a:spcAft>
              <a:buFont typeface="Arial" pitchFamily="34" charset="0"/>
              <a:buNone/>
              <a:defRPr kumimoji="0" lang="zh-CN" altLang="en-US" sz="2000" b="1" i="0" u="none" strike="noStrike" kern="1200" cap="none" spc="200" normalizeH="0" baseline="0" noProof="1">
                <a:solidFill>
                  <a:schemeClr val="tx1"/>
                </a:solidFill>
                <a:uFillTx/>
                <a:latin typeface="+mn-lt"/>
                <a:ea typeface="+mn-ea"/>
                <a:cs typeface="+mn-cs"/>
                <a:sym typeface="+mn-ea"/>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a:sym typeface="+mn-ea"/>
              </a:rPr>
              <a:t>单击此处编辑文本</a:t>
            </a:r>
            <a:endParaRPr>
              <a:sym typeface="+mn-ea"/>
            </a:endParaRPr>
          </a:p>
        </p:txBody>
      </p:sp>
      <p:sp>
        <p:nvSpPr>
          <p:cNvPr id="6" name="内容占位符 5"/>
          <p:cNvSpPr>
            <a:spLocks noGrp="1"/>
          </p:cNvSpPr>
          <p:nvPr>
            <p:ph sz="quarter" idx="4"/>
            <p:custDataLst>
              <p:tags r:id="rId5"/>
            </p:custDataLst>
          </p:nvPr>
        </p:nvSpPr>
        <p:spPr>
          <a:xfrm>
            <a:off x="6235750" y="1789043"/>
            <a:ext cx="5283242" cy="4552234"/>
          </a:xfrm>
        </p:spPr>
        <p:txBody>
          <a:bodyPr vert="horz" lIns="101600" tIns="0" rIns="82550" bIns="0" rtlCol="0">
            <a:no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75000"/>
                    <a:lumOff val="25000"/>
                  </a:schemeClr>
                </a:solidFill>
                <a:uFillTx/>
                <a:latin typeface="+mn-lt"/>
                <a:ea typeface="+mn-ea"/>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lumMod val="75000"/>
                    <a:lumOff val="25000"/>
                  </a:schemeClr>
                </a:solidFill>
                <a:uFillTx/>
                <a:latin typeface="+mn-lt"/>
                <a:ea typeface="+mn-ea"/>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75000"/>
                    <a:lumOff val="25000"/>
                  </a:schemeClr>
                </a:solidFill>
                <a:uFillTx/>
                <a:latin typeface="+mn-lt"/>
                <a:ea typeface="+mn-ea"/>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75000"/>
                    <a:lumOff val="25000"/>
                  </a:schemeClr>
                </a:solidFill>
                <a:uFillTx/>
                <a:latin typeface="+mn-lt"/>
                <a:ea typeface="+mn-ea"/>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75000"/>
                    <a:lumOff val="25000"/>
                  </a:schemeClr>
                </a:solidFill>
                <a:uFillTx/>
                <a:latin typeface="+mn-lt"/>
                <a:ea typeface="+mn-ea"/>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7" name="日期占位符 6"/>
          <p:cNvSpPr>
            <a:spLocks noGrp="1"/>
          </p:cNvSpPr>
          <p:nvPr>
            <p:ph type="dt" sz="half" idx="10"/>
            <p:custDataLst>
              <p:tags r:id="rId6"/>
            </p:custDataLst>
          </p:nvPr>
        </p:nvSpPr>
        <p:spPr/>
        <p:txBody>
          <a:bodyPr/>
          <a:lstStyle/>
          <a:p>
            <a:fld id="{760FBDFE-C587-4B4C-A407-44438C67B59E}" type="datetimeFigureOut">
              <a:rPr lang="zh-CN" altLang="en-US" smtClean="0"/>
              <a:t/>
            </a:fld>
            <a:endParaRPr lang="zh-CN" altLang="en-US"/>
          </a:p>
        </p:txBody>
      </p:sp>
      <p:sp>
        <p:nvSpPr>
          <p:cNvPr id="8" name="页脚占位符 7"/>
          <p:cNvSpPr>
            <a:spLocks noGrp="1"/>
          </p:cNvSpPr>
          <p:nvPr>
            <p:ph type="ftr" sz="quarter" idx="11"/>
            <p:custDataLst>
              <p:tags r:id="rId7"/>
            </p:custDataLst>
          </p:nvPr>
        </p:nvSpPr>
        <p:spPr/>
        <p:txBody>
          <a:bodyPr/>
          <a:lstStyle/>
          <a:p>
            <a:endParaRPr lang="zh-CN" altLang="en-US"/>
          </a:p>
        </p:txBody>
      </p:sp>
      <p:sp>
        <p:nvSpPr>
          <p:cNvPr id="9" name="灯片编号占位符 8"/>
          <p:cNvSpPr>
            <a:spLocks noGrp="1"/>
          </p:cNvSpPr>
          <p:nvPr>
            <p:ph type="sldNum" sz="quarter" idx="12"/>
            <p:custDataLst>
              <p:tags r:id="rId8"/>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custDataLst>
              <p:tags r:id="rId1"/>
            </p:custDataLst>
          </p:nvPr>
        </p:nvSpPr>
        <p:spPr/>
        <p:txBody>
          <a:bodyPr vert="horz" lIns="101600" tIns="38100" rIns="76200" bIns="38100" rtlCol="0" anchor="ctr" anchorCtr="0">
            <a:noAutofit/>
          </a:bodyPr>
          <a:lstStyle>
            <a:lvl1pPr marL="0" marR="0" lvl="0" algn="l" defTabSz="914400" rtl="0" eaLnBrk="1" fontAlgn="auto" latinLnBrk="0" hangingPunct="1">
              <a:lnSpc>
                <a:spcPct val="100000"/>
              </a:lnSpc>
              <a:buNone/>
              <a:defRPr kumimoji="0" lang="zh-CN" altLang="en-US" sz="2800" b="1" i="0" u="none" strike="noStrike" kern="1200" cap="none" spc="200" normalizeH="0" baseline="0" noProof="1">
                <a:solidFill>
                  <a:schemeClr val="tx1"/>
                </a:solidFill>
                <a:uFillTx/>
                <a:latin typeface="+mj-lt"/>
                <a:ea typeface="+mj-ea"/>
                <a:cs typeface="+mj-cs"/>
                <a:sym typeface="+mn-ea"/>
              </a:defRPr>
            </a:lvl1pPr>
          </a:lstStyle>
          <a:p>
            <a:pPr lvl="0"/>
            <a:r>
              <a:rPr>
                <a:sym typeface="+mn-ea"/>
              </a:rPr>
              <a:t>单击此处编辑母版标题样式</a:t>
            </a:r>
            <a:endParaRPr>
              <a:sym typeface="+mn-ea"/>
            </a:endParaRPr>
          </a:p>
        </p:txBody>
      </p:sp>
      <p:sp>
        <p:nvSpPr>
          <p:cNvPr id="3" name="日期占位符 2"/>
          <p:cNvSpPr>
            <a:spLocks noGrp="1"/>
          </p:cNvSpPr>
          <p:nvPr>
            <p:ph type="dt" sz="half" idx="10"/>
            <p:custDataLst>
              <p:tags r:id="rId2"/>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3"/>
            </p:custDataLst>
          </p:nvPr>
        </p:nvSpPr>
        <p:spPr/>
        <p:txBody>
          <a:bodyPr/>
          <a:lstStyle/>
          <a:p>
            <a:endParaRPr lang="zh-CN" altLang="en-US"/>
          </a:p>
        </p:txBody>
      </p:sp>
      <p:sp>
        <p:nvSpPr>
          <p:cNvPr id="5" name="灯片编号占位符 4"/>
          <p:cNvSpPr>
            <a:spLocks noGrp="1"/>
          </p:cNvSpPr>
          <p:nvPr>
            <p:ph type="sldNum" sz="quarter" idx="12"/>
            <p:custDataLst>
              <p:tags r:id="rId4"/>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1"/>
          <p:cNvSpPr>
            <a:spLocks noGrp="1"/>
          </p:cNvSpPr>
          <p:nvPr>
            <p:ph type="dt" sz="half" idx="10"/>
            <p:custDataLst>
              <p:tags r:id="rId1"/>
            </p:custDataLst>
          </p:nvPr>
        </p:nvSpPr>
        <p:spPr/>
        <p:txBody>
          <a:bodyPr/>
          <a:lstStyle/>
          <a:p>
            <a:fld id="{760FBDFE-C587-4B4C-A407-44438C67B59E}" type="datetimeFigureOut">
              <a:rPr lang="zh-CN" altLang="en-US" smtClean="0"/>
              <a:t/>
            </a:fld>
            <a:endParaRPr lang="zh-CN" altLang="en-US"/>
          </a:p>
        </p:txBody>
      </p:sp>
      <p:sp>
        <p:nvSpPr>
          <p:cNvPr id="3" name="页脚占位符 2"/>
          <p:cNvSpPr>
            <a:spLocks noGrp="1"/>
          </p:cNvSpPr>
          <p:nvPr>
            <p:ph type="ftr" sz="quarter" idx="11"/>
            <p:custDataLst>
              <p:tags r:id="rId2"/>
            </p:custDataLst>
          </p:nvPr>
        </p:nvSpPr>
        <p:spPr/>
        <p:txBody>
          <a:bodyPr/>
          <a:lstStyle/>
          <a:p>
            <a:endParaRPr lang="zh-CN" altLang="en-US"/>
          </a:p>
        </p:txBody>
      </p:sp>
      <p:sp>
        <p:nvSpPr>
          <p:cNvPr id="4" name="灯片编号占位符 3"/>
          <p:cNvSpPr>
            <a:spLocks noGrp="1"/>
          </p:cNvSpPr>
          <p:nvPr>
            <p:ph type="sldNum" sz="quarter" idx="12"/>
            <p:custDataLst>
              <p:tags r:id="rId3"/>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图片与标题">
    <p:spTree>
      <p:nvGrpSpPr>
        <p:cNvPr id="1" name=""/>
        <p:cNvGrpSpPr/>
        <p:nvPr/>
      </p:nvGrpSpPr>
      <p:grpSpPr>
        <a:xfrm>
          <a:off x="0" y="0"/>
          <a:ext cx="0" cy="0"/>
        </a:xfrm>
      </p:grpSpPr>
      <p:sp>
        <p:nvSpPr>
          <p:cNvPr id="3" name="图片占位符 2"/>
          <p:cNvSpPr>
            <a:spLocks noGrp="1"/>
          </p:cNvSpPr>
          <p:nvPr>
            <p:ph type="pic" idx="1"/>
            <p:custDataLst>
              <p:tags r:id="rId1"/>
            </p:custDataLst>
          </p:nvPr>
        </p:nvSpPr>
        <p:spPr>
          <a:xfrm>
            <a:off x="669930" y="1296000"/>
            <a:ext cx="5283242" cy="5040000"/>
          </a:xfrm>
        </p:spPr>
        <p:txBody>
          <a:bodyPr vert="horz" lIns="101600" tIns="0" rIns="82550" bIns="0" rtlCol="0">
            <a:noAutofit/>
          </a:bodyPr>
          <a:lstStyle>
            <a:lvl1pPr marL="0" marR="0" lvl="0" indent="0" algn="l" defTabSz="914400" rtl="0" eaLnBrk="1" fontAlgn="auto" latinLnBrk="0" hangingPunct="1">
              <a:lnSpc>
                <a:spcPct val="130000"/>
              </a:lnSpc>
              <a:spcBef>
                <a:spcPct val="0"/>
              </a:spcBef>
              <a:spcAft>
                <a:spcPts val="1000"/>
              </a:spcAft>
              <a:buFont typeface="Arial" pitchFamily="34" charset="0"/>
              <a:buNone/>
              <a:defRPr kumimoji="0" lang="zh-CN" altLang="en-US" sz="1600" b="0" i="0" u="none" strike="noStrike" kern="1200" cap="none" spc="150" normalizeH="0" baseline="0" noProof="1">
                <a:solidFill>
                  <a:schemeClr val="tx1">
                    <a:lumMod val="75000"/>
                    <a:lumOff val="25000"/>
                  </a:schemeClr>
                </a:solidFill>
                <a:uFillTx/>
                <a:latin typeface="+mn-lt"/>
                <a:ea typeface="+mn-ea"/>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solidFill>
                <a:uFillTx/>
                <a:latin typeface="+mn-lt"/>
                <a:ea typeface="+mn-ea"/>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5pPr>
          </a:lstStyle>
          <a:p>
            <a:pPr lvl="0"/>
            <a:endParaRPr>
              <a:sym typeface="+mn-ea"/>
            </a:endParaRPr>
          </a:p>
        </p:txBody>
      </p:sp>
      <p:sp>
        <p:nvSpPr>
          <p:cNvPr id="4" name="文本占位符 3"/>
          <p:cNvSpPr>
            <a:spLocks noGrp="1"/>
          </p:cNvSpPr>
          <p:nvPr>
            <p:ph type="body" sz="half" idx="2"/>
            <p:custDataLst>
              <p:tags r:id="rId2"/>
            </p:custDataLst>
          </p:nvPr>
        </p:nvSpPr>
        <p:spPr>
          <a:xfrm>
            <a:off x="6238925" y="1296000"/>
            <a:ext cx="5283242" cy="5040000"/>
          </a:xfrm>
        </p:spPr>
        <p:txBody>
          <a:bodyPr vert="horz" lIns="101600" tIns="0" rIns="82550" bIns="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75000"/>
                    <a:lumOff val="25000"/>
                  </a:schemeClr>
                </a:solidFill>
                <a:uFillTx/>
                <a:latin typeface="+mn-lt"/>
                <a:ea typeface="+mn-ea"/>
                <a:cs typeface="+mn-cs"/>
                <a:sym typeface="+mn-ea"/>
              </a:defRPr>
            </a:lvl1pPr>
          </a:lstStyle>
          <a:p>
            <a:pPr lvl="0"/>
            <a:r>
              <a:rPr>
                <a:sym typeface="+mn-ea"/>
              </a:rPr>
              <a:t>单击此处编辑母版文本样式</a:t>
            </a:r>
            <a:endParaRPr>
              <a:sym typeface="+mn-ea"/>
            </a:endParaRPr>
          </a:p>
        </p:txBody>
      </p:sp>
      <p:sp>
        <p:nvSpPr>
          <p:cNvPr id="5" name="日期占位符 4"/>
          <p:cNvSpPr>
            <a:spLocks noGrp="1"/>
          </p:cNvSpPr>
          <p:nvPr>
            <p:ph type="dt" sz="half" idx="10"/>
            <p:custDataLst>
              <p:tags r:id="rId3"/>
            </p:custDataLst>
          </p:nvPr>
        </p:nvSpPr>
        <p:spPr/>
        <p:txBody>
          <a:bodyPr/>
          <a:lstStyle/>
          <a:p>
            <a:fld id="{9EFD9D74-47D9-4702-A33C-335B63B48DBF}" type="datetimeFigureOut">
              <a:rPr lang="zh-CN" altLang="en-US" smtClean="0"/>
              <a:t/>
            </a:fld>
            <a:endParaRPr lang="zh-CN" altLang="en-US"/>
          </a:p>
        </p:txBody>
      </p:sp>
      <p:sp>
        <p:nvSpPr>
          <p:cNvPr id="6" name="页脚占位符 5"/>
          <p:cNvSpPr>
            <a:spLocks noGrp="1"/>
          </p:cNvSpPr>
          <p:nvPr>
            <p:ph type="ftr" sz="quarter" idx="11"/>
            <p:custDataLst>
              <p:tags r:id="rId4"/>
            </p:custDataLst>
          </p:nvPr>
        </p:nvSpPr>
        <p:spPr/>
        <p:txBody>
          <a:bodyPr/>
          <a:lstStyle/>
          <a:p>
            <a:endParaRPr lang="zh-CN" altLang="en-US"/>
          </a:p>
        </p:txBody>
      </p:sp>
      <p:sp>
        <p:nvSpPr>
          <p:cNvPr id="7" name="灯片编号占位符 6"/>
          <p:cNvSpPr>
            <a:spLocks noGrp="1"/>
          </p:cNvSpPr>
          <p:nvPr>
            <p:ph type="sldNum" sz="quarter" idx="12"/>
            <p:custDataLst>
              <p:tags r:id="rId5"/>
            </p:custDataLst>
          </p:nvPr>
        </p:nvSpPr>
        <p:spPr/>
        <p:txBody>
          <a:bodyPr/>
          <a:lstStyle/>
          <a:p>
            <a:fld id="{FABC47A4-756D-490B-A52F-7D9E2C9FC05F}" type="slidenum">
              <a:rPr lang="zh-CN" altLang="en-US" smtClean="0"/>
              <a:t/>
            </a:fld>
            <a:endParaRPr lang="zh-CN" altLang="en-US"/>
          </a:p>
        </p:txBody>
      </p:sp>
      <p:sp>
        <p:nvSpPr>
          <p:cNvPr id="9" name="标题 8"/>
          <p:cNvSpPr>
            <a:spLocks noGrp="1"/>
          </p:cNvSpPr>
          <p:nvPr>
            <p:ph type="title"/>
            <p:custDataLst>
              <p:tags r:id="rId6"/>
            </p:custDataLst>
          </p:nvPr>
        </p:nvSpPr>
        <p:spPr/>
        <p:txBody>
          <a:bodyPr/>
          <a:lstStyle/>
          <a:p>
            <a:r>
              <a:rPr lang="zh-CN" altLang="en-US"/>
              <a:t>单击此处编辑母版标题样式</a:t>
            </a:r>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排标题与文本">
    <p:spTree>
      <p:nvGrpSpPr>
        <p:cNvPr id="1" name=""/>
        <p:cNvGrpSpPr/>
        <p:nvPr/>
      </p:nvGrpSpPr>
      <p:grpSpPr>
        <a:xfrm>
          <a:off x="0" y="0"/>
          <a:ext cx="0" cy="0"/>
        </a:xfrm>
      </p:grpSpPr>
      <p:sp>
        <p:nvSpPr>
          <p:cNvPr id="2" name="竖排标题 1"/>
          <p:cNvSpPr>
            <a:spLocks noGrp="1"/>
          </p:cNvSpPr>
          <p:nvPr>
            <p:ph type="title" orient="vert"/>
            <p:custDataLst>
              <p:tags r:id="rId1"/>
            </p:custDataLst>
          </p:nvPr>
        </p:nvSpPr>
        <p:spPr>
          <a:xfrm>
            <a:off x="10571135" y="952508"/>
            <a:ext cx="950984" cy="5388907"/>
          </a:xfrm>
        </p:spPr>
        <p:txBody>
          <a:bodyPr vert="eaVert" lIns="101600" tIns="38100" rIns="76200" bIns="38100" rtlCol="0" anchor="ctr" anchorCtr="0">
            <a:noAutofit/>
          </a:bodyPr>
          <a:lstStyle>
            <a:lvl1pPr marL="0" marR="0" lvl="0" algn="l" defTabSz="914400" rtl="0" eaLnBrk="1" fontAlgn="auto" latinLnBrk="0" hangingPunct="1">
              <a:lnSpc>
                <a:spcPct val="100000"/>
              </a:lnSpc>
              <a:spcAft>
                <a:spcPct val="0"/>
              </a:spcAft>
              <a:buNone/>
              <a:defRPr kumimoji="0" lang="zh-CN" altLang="en-US" sz="2400" b="1" i="0" u="none" strike="noStrike" kern="1200" cap="none" spc="200" normalizeH="0" baseline="0" noProof="1">
                <a:solidFill>
                  <a:schemeClr val="tx1"/>
                </a:solidFill>
                <a:uFillTx/>
                <a:latin typeface="+mj-lt"/>
                <a:ea typeface="+mj-ea"/>
                <a:cs typeface="+mj-cs"/>
                <a:sym typeface="+mn-ea"/>
              </a:defRPr>
            </a:lvl1pPr>
          </a:lstStyle>
          <a:p>
            <a:pPr lvl="0"/>
            <a:r>
              <a:rPr>
                <a:sym typeface="+mn-ea"/>
              </a:rPr>
              <a:t>单击此处编辑母版标题样式</a:t>
            </a:r>
            <a:endParaRPr>
              <a:sym typeface="+mn-ea"/>
            </a:endParaRPr>
          </a:p>
        </p:txBody>
      </p:sp>
      <p:sp>
        <p:nvSpPr>
          <p:cNvPr id="3" name="竖排文字占位符 2"/>
          <p:cNvSpPr>
            <a:spLocks noGrp="1"/>
          </p:cNvSpPr>
          <p:nvPr>
            <p:ph type="body" orient="vert" idx="1"/>
            <p:custDataLst>
              <p:tags r:id="rId2"/>
            </p:custDataLst>
          </p:nvPr>
        </p:nvSpPr>
        <p:spPr>
          <a:xfrm>
            <a:off x="669925" y="952500"/>
            <a:ext cx="9828101" cy="5388907"/>
          </a:xfrm>
        </p:spPr>
        <p:txBody>
          <a:bodyPr vert="eaVert"/>
          <a:lstStyle>
            <a:lvl1pPr indent="0" eaLnBrk="1" fontAlgn="auto" latinLnBrk="0" hangingPunct="1">
              <a:defRPr>
                <a:solidFill>
                  <a:schemeClr val="tx1">
                    <a:lumMod val="75000"/>
                    <a:lumOff val="25000"/>
                  </a:schemeClr>
                </a:solidFill>
              </a:defRPr>
            </a:lvl1pPr>
            <a:lvl2pPr indent="0" eaLnBrk="1" fontAlgn="auto" latinLnBrk="0" hangingPunct="1">
              <a:defRPr>
                <a:solidFill>
                  <a:schemeClr val="tx1">
                    <a:lumMod val="75000"/>
                    <a:lumOff val="25000"/>
                  </a:schemeClr>
                </a:solidFill>
              </a:defRPr>
            </a:lvl2pPr>
            <a:lvl3pPr indent="0" eaLnBrk="1" fontAlgn="auto" latinLnBrk="0" hangingPunct="1">
              <a:defRPr>
                <a:solidFill>
                  <a:schemeClr val="tx1">
                    <a:lumMod val="75000"/>
                    <a:lumOff val="25000"/>
                  </a:schemeClr>
                </a:solidFill>
              </a:defRPr>
            </a:lvl3pPr>
            <a:lvl4pPr indent="0" eaLnBrk="1" fontAlgn="auto" latinLnBrk="0" hangingPunct="1">
              <a:defRPr>
                <a:solidFill>
                  <a:schemeClr val="tx1">
                    <a:lumMod val="75000"/>
                    <a:lumOff val="25000"/>
                  </a:schemeClr>
                </a:solidFill>
              </a:defRPr>
            </a:lvl4pPr>
            <a:lvl5pPr indent="0" eaLnBrk="1" fontAlgn="auto" latinLnBrk="0" hangingPunct="1">
              <a:defRPr>
                <a:solidFill>
                  <a:schemeClr val="tx1">
                    <a:lumMod val="75000"/>
                    <a:lumOff val="25000"/>
                  </a:schemeClr>
                </a:solidFill>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4"/>
            </p:custDataLst>
          </p:nvPr>
        </p:nvSpPr>
        <p:spPr/>
        <p:txBody>
          <a:bodyPr/>
          <a:lstStyle/>
          <a:p>
            <a:endParaRPr lang="zh-CN" altLang="en-US"/>
          </a:p>
        </p:txBody>
      </p:sp>
      <p:sp>
        <p:nvSpPr>
          <p:cNvPr id="6" name="灯片编号占位符 5"/>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内容">
    <p:spTree>
      <p:nvGrpSpPr>
        <p:cNvPr id="1" name=""/>
        <p:cNvGrpSpPr/>
        <p:nvPr/>
      </p:nvGrpSpPr>
      <p:grpSpPr>
        <a:xfrm>
          <a:off x="0" y="0"/>
          <a:ext cx="0" cy="0"/>
        </a:xfrm>
      </p:grpSpPr>
      <p:sp>
        <p:nvSpPr>
          <p:cNvPr id="3" name="日期占位符 2"/>
          <p:cNvSpPr>
            <a:spLocks noGrp="1"/>
          </p:cNvSpPr>
          <p:nvPr>
            <p:ph type="dt" sz="half" idx="10"/>
            <p:custDataLst>
              <p:tags r:id="rId1"/>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2"/>
            </p:custDataLst>
          </p:nvPr>
        </p:nvSpPr>
        <p:spPr/>
        <p:txBody>
          <a:bodyPr/>
          <a:lstStyle/>
          <a:p>
            <a:endParaRPr lang="zh-CN" altLang="en-US"/>
          </a:p>
        </p:txBody>
      </p:sp>
      <p:sp>
        <p:nvSpPr>
          <p:cNvPr id="5" name="灯片编号占位符 4"/>
          <p:cNvSpPr>
            <a:spLocks noGrp="1"/>
          </p:cNvSpPr>
          <p:nvPr>
            <p:ph type="sldNum" sz="quarter" idx="12"/>
            <p:custDataLst>
              <p:tags r:id="rId3"/>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4"/>
            </p:custDataLst>
          </p:nvPr>
        </p:nvSpPr>
        <p:spPr>
          <a:xfrm>
            <a:off x="669930" y="952508"/>
            <a:ext cx="10852237" cy="5040000"/>
          </a:xfrm>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末尾幻灯片">
    <p:spTree>
      <p:nvGrpSpPr>
        <p:cNvPr id="1" name=""/>
        <p:cNvGrpSpPr/>
        <p:nvPr/>
      </p:nvGrpSpPr>
      <p:grpSpPr>
        <a:xfrm>
          <a:off x="0" y="0"/>
          <a:ext cx="0" cy="0"/>
        </a:xfrm>
      </p:grpSpPr>
      <p:sp>
        <p:nvSpPr>
          <p:cNvPr id="3" name="日期占位符 2"/>
          <p:cNvSpPr>
            <a:spLocks noGrp="1"/>
          </p:cNvSpPr>
          <p:nvPr>
            <p:ph type="dt" sz="half" idx="10"/>
            <p:custDataLst>
              <p:tags r:id="rId1"/>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2"/>
            </p:custDataLst>
          </p:nvPr>
        </p:nvSpPr>
        <p:spPr/>
        <p:txBody>
          <a:bodyPr/>
          <a:lstStyle/>
          <a:p>
            <a:endParaRPr lang="zh-CN" altLang="en-US"/>
          </a:p>
        </p:txBody>
      </p:sp>
      <p:sp>
        <p:nvSpPr>
          <p:cNvPr id="5" name="灯片编号占位符 4"/>
          <p:cNvSpPr>
            <a:spLocks noGrp="1"/>
          </p:cNvSpPr>
          <p:nvPr>
            <p:ph type="sldNum" sz="quarter" idx="12"/>
            <p:custDataLst>
              <p:tags r:id="rId3"/>
            </p:custDataLst>
          </p:nvPr>
        </p:nvSpPr>
        <p:spPr/>
        <p:txBody>
          <a:bodyPr/>
          <a:lstStyle/>
          <a:p>
            <a:fld id="{49AE70B2-8BF9-45C0-BB95-33D1B9D3A854}" type="slidenum">
              <a:rPr lang="zh-CN" altLang="en-US" smtClean="0"/>
              <a:t/>
            </a:fld>
            <a:endParaRPr lang="zh-CN" altLang="en-US"/>
          </a:p>
        </p:txBody>
      </p:sp>
      <p:sp>
        <p:nvSpPr>
          <p:cNvPr id="2" name="标题 1"/>
          <p:cNvSpPr>
            <a:spLocks noGrp="1"/>
          </p:cNvSpPr>
          <p:nvPr>
            <p:ph type="title" hasCustomPrompt="1"/>
            <p:custDataLst>
              <p:tags r:id="rId4"/>
            </p:custDataLst>
          </p:nvPr>
        </p:nvSpPr>
        <p:spPr>
          <a:xfrm>
            <a:off x="669882" y="2588281"/>
            <a:ext cx="10852237" cy="899167"/>
          </a:xfrm>
        </p:spPr>
        <p:txBody>
          <a:bodyPr vert="horz" lIns="101600" tIns="38100" rIns="25400" bIns="38100" rtlCol="0" anchor="t" anchorCtr="0">
            <a:noAutofit/>
          </a:bodyPr>
          <a:lstStyle>
            <a:lvl1pPr marL="0" marR="0" algn="ctr" defTabSz="914400" rtl="0" eaLnBrk="1" fontAlgn="auto" latinLnBrk="0" hangingPunct="1">
              <a:lnSpc>
                <a:spcPct val="100000"/>
              </a:lnSpc>
              <a:buNone/>
              <a:defRPr kumimoji="0" lang="zh-CN" altLang="en-US" sz="5400" b="0" i="0" u="none" strike="noStrike" kern="1200" cap="none" spc="600" normalizeH="0" baseline="0" noProof="1">
                <a:solidFill>
                  <a:schemeClr val="tx1"/>
                </a:solidFill>
                <a:effectLst>
                  <a:outerShdw blurRad="38100" dist="38100" dir="2700000" algn="tl">
                    <a:srgbClr val="000000">
                      <a:alpha val="43137"/>
                    </a:srgbClr>
                  </a:outerShdw>
                </a:effectLst>
                <a:uFillTx/>
                <a:latin typeface="+mj-lt"/>
                <a:ea typeface="+mj-ea"/>
                <a:cs typeface="+mj-cs"/>
                <a:sym typeface="+mn-ea"/>
              </a:defRPr>
            </a:lvl1pPr>
          </a:lstStyle>
          <a:p>
            <a:pPr lvl="0"/>
            <a:r>
              <a:rPr>
                <a:sym typeface="+mn-ea"/>
              </a:rPr>
              <a:t>单击此处编辑标题</a:t>
            </a:r>
            <a:endParaRPr>
              <a:sym typeface="+mn-ea"/>
            </a:endParaRPr>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ags" Target="../tags/tag56.xml" /><Relationship Id="rId13" Type="http://schemas.openxmlformats.org/officeDocument/2006/relationships/tags" Target="../tags/tag57.xml" /><Relationship Id="rId14" Type="http://schemas.openxmlformats.org/officeDocument/2006/relationships/tags" Target="../tags/tag58.xml" /><Relationship Id="rId15" Type="http://schemas.openxmlformats.org/officeDocument/2006/relationships/tags" Target="../tags/tag59.xml" /><Relationship Id="rId16" Type="http://schemas.openxmlformats.org/officeDocument/2006/relationships/tags" Target="../tags/tag60.xml" /><Relationship Id="rId17" Type="http://schemas.openxmlformats.org/officeDocument/2006/relationships/tags" Target="../tags/tag61.xml" /><Relationship Id="rId18" Type="http://schemas.openxmlformats.org/officeDocument/2006/relationships/image" Target="file:///D:\qq&#25991;&#20214;\712321467\Image\C2C\Image2\%7b75232B38-A165-1FB7-499C-2E1C792CACB5%7d.png" TargetMode="External" /><Relationship Id="rId19" Type="http://schemas.openxmlformats.org/officeDocument/2006/relationships/image" Target="../media/image1.png" /><Relationship Id="rId2" Type="http://schemas.openxmlformats.org/officeDocument/2006/relationships/slideLayout" Target="../slideLayouts/slideLayout13.xml" /><Relationship Id="rId20"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a:effectLst/>
      </p:bgPr>
    </p:bg>
    <p:spTree>
      <p:nvGrpSpPr>
        <p:cNvPr id="1" name=""/>
        <p:cNvGrpSpPr/>
        <p:nvPr/>
      </p:nvGrpSpPr>
      <p:grpSpPr>
        <a:xfrm>
          <a:off x="0" y="0"/>
          <a:ext cx="0" cy="0"/>
        </a:xfrm>
      </p:grpSpPr>
      <p:sp>
        <p:nvSpPr>
          <p:cNvPr id="2" name="标题占位符 1"/>
          <p:cNvSpPr>
            <a:spLocks noGrp="1"/>
          </p:cNvSpPr>
          <p:nvPr>
            <p:ph type="title"/>
            <p:custDataLst>
              <p:tags r:id="rId12"/>
            </p:custDataLst>
          </p:nvPr>
        </p:nvSpPr>
        <p:spPr>
          <a:xfrm>
            <a:off x="669882" y="432000"/>
            <a:ext cx="10852237" cy="648000"/>
          </a:xfrm>
          <a:prstGeom prst="rect">
            <a:avLst/>
          </a:prstGeom>
        </p:spPr>
        <p:txBody>
          <a:bodyPr vert="horz" lIns="101600" tIns="38100" rIns="76200" bIns="38100" rtlCol="0" anchor="ctr" anchorCtr="0">
            <a:noAutofit/>
          </a:bodyPr>
          <a:lstStyle/>
          <a:p>
            <a:r>
              <a:rPr lang="zh-CN" altLang="en-US"/>
              <a:t>单击此处编辑母版标题样式</a:t>
            </a:r>
            <a:endParaRPr lang="zh-CN" altLang="en-US"/>
          </a:p>
        </p:txBody>
      </p:sp>
      <p:sp>
        <p:nvSpPr>
          <p:cNvPr id="3" name="文本占位符 2"/>
          <p:cNvSpPr>
            <a:spLocks noGrp="1"/>
          </p:cNvSpPr>
          <p:nvPr>
            <p:ph type="body" idx="1"/>
            <p:custDataLst>
              <p:tags r:id="rId13"/>
            </p:custDataLst>
          </p:nvPr>
        </p:nvSpPr>
        <p:spPr>
          <a:xfrm>
            <a:off x="669882" y="1296000"/>
            <a:ext cx="10852237" cy="5040000"/>
          </a:xfrm>
          <a:prstGeom prst="rect">
            <a:avLst/>
          </a:prstGeom>
        </p:spPr>
        <p:txBody>
          <a:bodyPr vert="horz" lIns="101600" tIns="0" rIns="82550" bIns="0" rtlCol="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2"/>
            <p:custDataLst>
              <p:tags r:id="rId14"/>
            </p:custDataLst>
          </p:nvPr>
        </p:nvSpPr>
        <p:spPr>
          <a:xfrm>
            <a:off x="879742" y="6349833"/>
            <a:ext cx="2700000" cy="316800"/>
          </a:xfrm>
          <a:prstGeom prst="rect">
            <a:avLst/>
          </a:prstGeom>
        </p:spPr>
        <p:txBody>
          <a:bodyPr vert="horz" lIns="91440" tIns="45720" rIns="91440" bIns="45720" rtlCol="0" anchor="ctr">
            <a:normAutofit/>
          </a:bodyP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3"/>
            <p:custDataLst>
              <p:tags r:id="rId15"/>
            </p:custDataLst>
          </p:nvPr>
        </p:nvSpPr>
        <p:spPr>
          <a:xfrm>
            <a:off x="4116000" y="6349833"/>
            <a:ext cx="3960000" cy="316800"/>
          </a:xfrm>
          <a:prstGeom prst="rect">
            <a:avLst/>
          </a:prstGeom>
        </p:spPr>
        <p:txBody>
          <a:bodyPr vert="horz" lIns="91440" tIns="45720" rIns="91440" bIns="45720" rtlCol="0" anchor="ctr">
            <a:normAutofit/>
          </a:bodyP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custDataLst>
              <p:tags r:id="rId16"/>
            </p:custDataLst>
          </p:nvPr>
        </p:nvSpPr>
        <p:spPr>
          <a:xfrm>
            <a:off x="8610600" y="6349833"/>
            <a:ext cx="2700000" cy="316800"/>
          </a:xfrm>
          <a:prstGeom prst="rect">
            <a:avLst/>
          </a:prstGeom>
        </p:spPr>
        <p:txBody>
          <a:bodyPr vert="horz" lIns="91440" tIns="45720" rIns="91440" bIns="45720" rtlCol="0" anchor="ctr">
            <a:normAutofit/>
          </a:bodyP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0</a:t>
            </a:fld>
            <a:endParaRPr lang="zh-CN" altLang="en-US"/>
          </a:p>
        </p:txBody>
      </p:sp>
      <p:sp>
        <p:nvSpPr>
          <p:cNvPr id="7" name="KSO_TEMPLATE" hidden="1"/>
          <p:cNvSpPr/>
          <p:nvPr>
            <p:custDataLst>
              <p:tags r:id="rId17"/>
            </p:custDataLst>
          </p:nvPr>
        </p:nvSpPr>
        <p:spPr>
          <a:xfrm flipH="1">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pic>
        <p:nvPicPr>
          <p:cNvPr id="8" name="图片 1073743875" descr="学科网 zxxk.com"/>
          <p:cNvPicPr>
            <a:picLocks noChangeAspect="1"/>
          </p:cNvPicPr>
          <p:nvPr/>
        </p:nvPicPr>
        <p:blipFill>
          <a:blip r:embed="rId19" r:link="rId18"/>
          <a:stretch>
            <a:fillRect/>
          </a:stretch>
        </p:blipFill>
        <p:spPr>
          <a:xfrm>
            <a:off x="838200" y="365125"/>
            <a:ext cx="9525" cy="9525"/>
          </a:xfrm>
          <a:prstGeom prst="rect">
            <a:avLst/>
          </a:prstGeom>
          <a:noFill/>
          <a:ln>
            <a:noFill/>
            <a:miter lim="800000"/>
          </a:ln>
        </p:spPr>
      </p:pic>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l" defTabSz="914400" rtl="0" eaLnBrk="1" fontAlgn="auto" latinLnBrk="0" hangingPunct="1">
        <a:lnSpc>
          <a:spcPct val="100000"/>
        </a:lnSpc>
        <a:spcBef>
          <a:spcPct val="0"/>
        </a:spcBef>
        <a:buNone/>
        <a:defRPr sz="2800" b="1" u="none" strike="noStrike" kern="1200" cap="none" spc="200" normalizeH="0">
          <a:solidFill>
            <a:schemeClr val="tx1"/>
          </a:solidFill>
          <a:uFillTx/>
          <a:latin typeface="+mj-lt"/>
          <a:ea typeface="+mj-ea"/>
          <a:cs typeface="+mj-cs"/>
        </a:defRPr>
      </a:lvl1pPr>
    </p:titleStyle>
    <p:bodyStyle>
      <a:lvl1pPr marL="2286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solidFill>
          <a:uFillTx/>
          <a:latin typeface="+mn-lt"/>
          <a:ea typeface="+mn-ea"/>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600" u="none" strike="noStrike" kern="1200" cap="none" spc="150" normalizeH="0" baseline="0">
          <a:solidFill>
            <a:schemeClr val="tx1"/>
          </a:solidFill>
          <a:uFillTx/>
          <a:latin typeface="+mn-lt"/>
          <a:ea typeface="+mn-ea"/>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solidFill>
          <a:uFillTx/>
          <a:latin typeface="+mn-lt"/>
          <a:ea typeface="+mn-ea"/>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solidFill>
          <a:uFillTx/>
          <a:latin typeface="+mn-lt"/>
          <a:ea typeface="+mn-ea"/>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solidFill>
          <a:uFillTx/>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image" Target="../media/image2.jpeg" /><Relationship Id="rId4" Type="http://schemas.openxmlformats.org/officeDocument/2006/relationships/tags" Target="../tags/tag62.xml" /><Relationship Id="rId5" Type="http://schemas.openxmlformats.org/officeDocument/2006/relationships/tags" Target="../tags/tag63.xml" /><Relationship Id="rId6" Type="http://schemas.openxmlformats.org/officeDocument/2006/relationships/tags" Target="../tags/tag64.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2.xml" /><Relationship Id="rId3" Type="http://schemas.openxmlformats.org/officeDocument/2006/relationships/image" Target="../media/image2.jpeg" /><Relationship Id="rId4" Type="http://schemas.openxmlformats.org/officeDocument/2006/relationships/tags" Target="../tags/tag65.xml" /><Relationship Id="rId5" Type="http://schemas.openxmlformats.org/officeDocument/2006/relationships/tags" Target="../tags/tag66.xml" /><Relationship Id="rId6" Type="http://schemas.openxmlformats.org/officeDocument/2006/relationships/tags" Target="../tags/tag67.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3.xml" /><Relationship Id="rId3" Type="http://schemas.openxmlformats.org/officeDocument/2006/relationships/image" Target="../media/image2.jpeg" /><Relationship Id="rId4" Type="http://schemas.openxmlformats.org/officeDocument/2006/relationships/tags" Target="../tags/tag68.xml" /><Relationship Id="rId5" Type="http://schemas.openxmlformats.org/officeDocument/2006/relationships/tags" Target="../tags/tag69.xml" /><Relationship Id="rId6" Type="http://schemas.openxmlformats.org/officeDocument/2006/relationships/tags" Target="../tags/tag70.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jpeg" /><Relationship Id="rId3" Type="http://schemas.openxmlformats.org/officeDocument/2006/relationships/tags" Target="../tags/tag71.xml" /><Relationship Id="rId4" Type="http://schemas.openxmlformats.org/officeDocument/2006/relationships/tags" Target="../tags/tag72.xml" /><Relationship Id="rId5" Type="http://schemas.openxmlformats.org/officeDocument/2006/relationships/tags" Target="../tags/tag73.xml" /><Relationship Id="rId6" Type="http://schemas.openxmlformats.org/officeDocument/2006/relationships/tags" Target="../tags/tag74.xml" /><Relationship Id="rId7" Type="http://schemas.openxmlformats.org/officeDocument/2006/relationships/tags" Target="../tags/tag75.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4.xml" /><Relationship Id="rId3" Type="http://schemas.openxmlformats.org/officeDocument/2006/relationships/image" Target="../media/image2.jpeg" /><Relationship Id="rId4" Type="http://schemas.openxmlformats.org/officeDocument/2006/relationships/tags" Target="../tags/tag76.xml" /><Relationship Id="rId5" Type="http://schemas.openxmlformats.org/officeDocument/2006/relationships/tags" Target="../tags/tag77.xml" /><Relationship Id="rId6" Type="http://schemas.openxmlformats.org/officeDocument/2006/relationships/tags" Target="../tags/tag78.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5.xml" /><Relationship Id="rId3" Type="http://schemas.openxmlformats.org/officeDocument/2006/relationships/image" Target="../media/image2.jpeg" /><Relationship Id="rId4" Type="http://schemas.openxmlformats.org/officeDocument/2006/relationships/tags" Target="../tags/tag79.xml" /><Relationship Id="rId5" Type="http://schemas.openxmlformats.org/officeDocument/2006/relationships/tags" Target="../tags/tag80.xml" /><Relationship Id="rId6" Type="http://schemas.openxmlformats.org/officeDocument/2006/relationships/tags" Target="../tags/tag81.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6.xml" /><Relationship Id="rId3" Type="http://schemas.openxmlformats.org/officeDocument/2006/relationships/image" Target="../media/image2.jpeg" /><Relationship Id="rId4" Type="http://schemas.openxmlformats.org/officeDocument/2006/relationships/tags" Target="../tags/tag82.xml" /><Relationship Id="rId5" Type="http://schemas.openxmlformats.org/officeDocument/2006/relationships/tags" Target="../tags/tag83.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7.xml" /><Relationship Id="rId3" Type="http://schemas.openxmlformats.org/officeDocument/2006/relationships/image" Target="../media/image2.jpeg" /><Relationship Id="rId4" Type="http://schemas.openxmlformats.org/officeDocument/2006/relationships/tags" Target="../tags/tag84.xml" /><Relationship Id="rId5" Type="http://schemas.openxmlformats.org/officeDocument/2006/relationships/tags" Target="../tags/tag85.xml" /><Relationship Id="rId6" Type="http://schemas.openxmlformats.org/officeDocument/2006/relationships/tags" Target="../tags/tag86.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8.xml" /><Relationship Id="rId3" Type="http://schemas.openxmlformats.org/officeDocument/2006/relationships/image" Target="../media/image2.jpeg" /><Relationship Id="rId4" Type="http://schemas.openxmlformats.org/officeDocument/2006/relationships/tags" Target="../tags/tag87.xml" /><Relationship Id="rId5" Type="http://schemas.openxmlformats.org/officeDocument/2006/relationships/tags" Target="../tags/tag88.xml" /><Relationship Id="rId6" Type="http://schemas.openxmlformats.org/officeDocument/2006/relationships/tags" Target="../tags/tag89.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9.xml" /><Relationship Id="rId3" Type="http://schemas.openxmlformats.org/officeDocument/2006/relationships/image" Target="../media/image2.jpeg" /><Relationship Id="rId4" Type="http://schemas.openxmlformats.org/officeDocument/2006/relationships/tags" Target="../tags/tag90.xml" /><Relationship Id="rId5" Type="http://schemas.openxmlformats.org/officeDocument/2006/relationships/tags" Target="../tags/tag91.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0.xml" /><Relationship Id="rId3" Type="http://schemas.openxmlformats.org/officeDocument/2006/relationships/image" Target="../media/image2.jpeg" /><Relationship Id="rId4" Type="http://schemas.openxmlformats.org/officeDocument/2006/relationships/tags" Target="../tags/tag92.xml" /><Relationship Id="rId5" Type="http://schemas.openxmlformats.org/officeDocument/2006/relationships/tags" Target="../tags/tag93.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1.xml" /><Relationship Id="rId3" Type="http://schemas.openxmlformats.org/officeDocument/2006/relationships/image" Target="../media/image2.jpeg" /><Relationship Id="rId4" Type="http://schemas.openxmlformats.org/officeDocument/2006/relationships/tags" Target="../tags/tag94.xml" /><Relationship Id="rId5" Type="http://schemas.openxmlformats.org/officeDocument/2006/relationships/tags" Target="../tags/tag95.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2.xml" /><Relationship Id="rId3" Type="http://schemas.openxmlformats.org/officeDocument/2006/relationships/image" Target="../media/image2.jpeg" /><Relationship Id="rId4" Type="http://schemas.openxmlformats.org/officeDocument/2006/relationships/tags" Target="../tags/tag96.xml" /><Relationship Id="rId5" Type="http://schemas.openxmlformats.org/officeDocument/2006/relationships/tags" Target="../tags/tag97.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3.xml" /><Relationship Id="rId3" Type="http://schemas.openxmlformats.org/officeDocument/2006/relationships/image" Target="../media/image2.jpeg" /><Relationship Id="rId4" Type="http://schemas.openxmlformats.org/officeDocument/2006/relationships/tags" Target="../tags/tag98.xml" /><Relationship Id="rId5" Type="http://schemas.openxmlformats.org/officeDocument/2006/relationships/tags" Target="../tags/tag99.xml" /><Relationship Id="rId6" Type="http://schemas.openxmlformats.org/officeDocument/2006/relationships/tags" Target="../tags/tag100.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4.xml" /><Relationship Id="rId3" Type="http://schemas.openxmlformats.org/officeDocument/2006/relationships/image" Target="../media/image2.jpeg" /><Relationship Id="rId4" Type="http://schemas.openxmlformats.org/officeDocument/2006/relationships/tags" Target="../tags/tag101.xml" /><Relationship Id="rId5" Type="http://schemas.openxmlformats.org/officeDocument/2006/relationships/tags" Target="../tags/tag102.xml" /><Relationship Id="rId6" Type="http://schemas.openxmlformats.org/officeDocument/2006/relationships/tags" Target="../tags/tag103.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5.xml" /><Relationship Id="rId3" Type="http://schemas.openxmlformats.org/officeDocument/2006/relationships/image" Target="../media/image2.jpeg" /><Relationship Id="rId4" Type="http://schemas.openxmlformats.org/officeDocument/2006/relationships/tags" Target="../tags/tag104.xml" /><Relationship Id="rId5" Type="http://schemas.openxmlformats.org/officeDocument/2006/relationships/tags" Target="../tags/tag105.xml" /><Relationship Id="rId6" Type="http://schemas.openxmlformats.org/officeDocument/2006/relationships/image" Target="../media/image3.png" /><Relationship Id="rId7" Type="http://schemas.openxmlformats.org/officeDocument/2006/relationships/image" Target="../media/image4.svg" /><Relationship Id="rId8" Type="http://schemas.openxmlformats.org/officeDocument/2006/relationships/tags" Target="../tags/tag106.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6.xml" /><Relationship Id="rId3" Type="http://schemas.openxmlformats.org/officeDocument/2006/relationships/image" Target="../media/image2.jpeg" /><Relationship Id="rId4" Type="http://schemas.openxmlformats.org/officeDocument/2006/relationships/tags" Target="../tags/tag107.xml" /><Relationship Id="rId5" Type="http://schemas.openxmlformats.org/officeDocument/2006/relationships/tags" Target="../tags/tag108.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7.xml" /><Relationship Id="rId3" Type="http://schemas.openxmlformats.org/officeDocument/2006/relationships/image" Target="../media/image2.jpeg" /><Relationship Id="rId4" Type="http://schemas.openxmlformats.org/officeDocument/2006/relationships/tags" Target="../tags/tag109.xml" /><Relationship Id="rId5" Type="http://schemas.openxmlformats.org/officeDocument/2006/relationships/tags" Target="../tags/tag110.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8.xml" /><Relationship Id="rId3" Type="http://schemas.openxmlformats.org/officeDocument/2006/relationships/image" Target="../media/image2.jpeg" /><Relationship Id="rId4" Type="http://schemas.openxmlformats.org/officeDocument/2006/relationships/tags" Target="../tags/tag111.xml" /><Relationship Id="rId5" Type="http://schemas.openxmlformats.org/officeDocument/2006/relationships/tags" Target="../tags/tag112.xml" /><Relationship Id="rId6" Type="http://schemas.openxmlformats.org/officeDocument/2006/relationships/image" Target="../media/image3.png" /><Relationship Id="rId7" Type="http://schemas.openxmlformats.org/officeDocument/2006/relationships/image" Target="../media/image4.svg" /><Relationship Id="rId8" Type="http://schemas.openxmlformats.org/officeDocument/2006/relationships/tags" Target="../tags/tag113.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19.xml" /><Relationship Id="rId3" Type="http://schemas.openxmlformats.org/officeDocument/2006/relationships/image" Target="../media/image2.jpeg" /><Relationship Id="rId4" Type="http://schemas.openxmlformats.org/officeDocument/2006/relationships/tags" Target="../tags/tag114.xml" /><Relationship Id="rId5" Type="http://schemas.openxmlformats.org/officeDocument/2006/relationships/tags" Target="../tags/tag115.xml" /><Relationship Id="rId6" Type="http://schemas.openxmlformats.org/officeDocument/2006/relationships/tags" Target="../tags/tag116.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20.xml" /><Relationship Id="rId3" Type="http://schemas.openxmlformats.org/officeDocument/2006/relationships/image" Target="../media/image2.jpeg" /><Relationship Id="rId4" Type="http://schemas.openxmlformats.org/officeDocument/2006/relationships/tags" Target="../tags/tag117.xml" /><Relationship Id="rId5" Type="http://schemas.openxmlformats.org/officeDocument/2006/relationships/tags" Target="../tags/tag118.xml" /><Relationship Id="rId6" Type="http://schemas.openxmlformats.org/officeDocument/2006/relationships/tags" Target="../tags/tag119.xm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75001324114011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6" name="图片 5"/>
          <p:cNvPicPr>
            <a:picLocks noChangeAspect="1"/>
          </p:cNvPicPr>
          <p:nvPr>
            <p:custDataLst>
              <p:tags r:id="rId4"/>
            </p:custDataLst>
          </p:nvPr>
        </p:nvPicPr>
        <p:blipFill>
          <a:blip r:embed="rId3"/>
          <a:stretch>
            <a:fillRect/>
          </a:stretch>
        </p:blipFill>
        <p:spPr>
          <a:xfrm>
            <a:off x="-635" y="0"/>
            <a:ext cx="12205335" cy="6858000"/>
          </a:xfrm>
          <a:prstGeom prst="rect">
            <a:avLst/>
          </a:prstGeom>
        </p:spPr>
      </p:pic>
      <p:sp>
        <p:nvSpPr>
          <p:cNvPr id="32" name="文本框 31"/>
          <p:cNvSpPr txBox="1"/>
          <p:nvPr/>
        </p:nvSpPr>
        <p:spPr>
          <a:xfrm>
            <a:off x="3697605" y="3961765"/>
            <a:ext cx="5003800" cy="18351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r>
              <a:rPr lang="en-US" altLang="zh-CN" sz="600" noProof="0">
                <a:ln>
                  <a:noFill/>
                </a:ln>
                <a:solidFill>
                  <a:srgbClr val="E6CAB2"/>
                </a:solidFill>
                <a:uLnTx/>
                <a:uFillTx/>
                <a:latin typeface="+mn-ea"/>
                <a:sym typeface="+mn-ea"/>
              </a:rPr>
              <a:t>ADD YOUR TEXT HERE</a:t>
            </a:r>
            <a:endParaRPr lang="en-US" altLang="zh-CN" sz="600" noProof="0">
              <a:ln>
                <a:noFill/>
              </a:ln>
              <a:solidFill>
                <a:srgbClr val="E6CAB2"/>
              </a:solidFill>
              <a:uLnTx/>
              <a:uFillTx/>
              <a:latin typeface="+mn-ea"/>
              <a:sym typeface="+mn-ea"/>
            </a:endParaRPr>
          </a:p>
        </p:txBody>
      </p:sp>
      <p:sp>
        <p:nvSpPr>
          <p:cNvPr id="3" name="矩形 2"/>
          <p:cNvSpPr/>
          <p:nvPr>
            <p:custDataLst>
              <p:tags r:id="rId5"/>
            </p:custDataLst>
          </p:nvPr>
        </p:nvSpPr>
        <p:spPr>
          <a:xfrm>
            <a:off x="0" y="1993265"/>
            <a:ext cx="12204700" cy="3143250"/>
          </a:xfrm>
          <a:prstGeom prst="rect">
            <a:avLst/>
          </a:pr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等线"/>
              <a:ea typeface="等线"/>
              <a:cs typeface="+mn-cs"/>
            </a:endParaRPr>
          </a:p>
        </p:txBody>
      </p:sp>
      <p:sp>
        <p:nvSpPr>
          <p:cNvPr id="2" name="文本框 1"/>
          <p:cNvSpPr txBox="1"/>
          <p:nvPr/>
        </p:nvSpPr>
        <p:spPr>
          <a:xfrm>
            <a:off x="2162175" y="2272665"/>
            <a:ext cx="7858125" cy="258445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50000"/>
              </a:lnSpc>
            </a:pPr>
            <a:r>
              <a:rPr lang="zh-CN" altLang="en-US" sz="5400">
                <a:latin typeface="楷体" panose="02010609060101010101" pitchFamily="49" charset="-122"/>
                <a:ea typeface="楷体" panose="02010609060101010101" pitchFamily="49" charset="-122"/>
                <a:cs typeface="楷体" panose="02010609060101010101" pitchFamily="49" charset="-122"/>
              </a:rPr>
              <a:t>第十二课</a:t>
            </a:r>
            <a:r>
              <a:rPr lang="en-US" altLang="zh-CN" sz="5400">
                <a:latin typeface="楷体" panose="02010609060101010101" pitchFamily="49" charset="-122"/>
                <a:ea typeface="楷体" panose="02010609060101010101" pitchFamily="49" charset="-122"/>
                <a:cs typeface="楷体" panose="02010609060101010101" pitchFamily="49" charset="-122"/>
              </a:rPr>
              <a:t> </a:t>
            </a:r>
            <a:endParaRPr lang="en-US" altLang="zh-CN" sz="5400">
              <a:latin typeface="楷体" panose="02010609060101010101" pitchFamily="49" charset="-122"/>
              <a:ea typeface="楷体" panose="02010609060101010101" pitchFamily="49" charset="-122"/>
              <a:cs typeface="楷体" panose="02010609060101010101" pitchFamily="49" charset="-122"/>
            </a:endParaRPr>
          </a:p>
          <a:p>
            <a:pPr indent="0" algn="ctr" fontAlgn="auto">
              <a:lnSpc>
                <a:spcPct val="150000"/>
              </a:lnSpc>
            </a:pPr>
            <a:r>
              <a:rPr lang="zh-CN" altLang="en-US" sz="5400">
                <a:latin typeface="楷体" panose="02010609060101010101" pitchFamily="49" charset="-122"/>
                <a:ea typeface="楷体" panose="02010609060101010101" pitchFamily="49" charset="-122"/>
                <a:cs typeface="楷体" panose="02010609060101010101" pitchFamily="49" charset="-122"/>
              </a:rPr>
              <a:t>诗歌鉴赏</a:t>
            </a:r>
            <a:r>
              <a:rPr lang="en-US" altLang="zh-CN" sz="5400">
                <a:latin typeface="楷体" panose="02010609060101010101" pitchFamily="49" charset="-122"/>
                <a:ea typeface="楷体" panose="02010609060101010101" pitchFamily="49" charset="-122"/>
                <a:cs typeface="楷体" panose="02010609060101010101" pitchFamily="49" charset="-122"/>
              </a:rPr>
              <a:t>——</a:t>
            </a:r>
            <a:r>
              <a:rPr lang="zh-CN" altLang="en-US" sz="5400">
                <a:latin typeface="楷体" panose="02010609060101010101" pitchFamily="49" charset="-122"/>
                <a:ea typeface="楷体" panose="02010609060101010101" pitchFamily="49" charset="-122"/>
                <a:cs typeface="楷体" panose="02010609060101010101" pitchFamily="49" charset="-122"/>
              </a:rPr>
              <a:t>品味练字题</a:t>
            </a:r>
            <a:endParaRPr lang="zh-CN" altLang="en-US" sz="5400">
              <a:latin typeface="楷体" panose="02010609060101010101" pitchFamily="49" charset="-122"/>
              <a:ea typeface="楷体" panose="02010609060101010101" pitchFamily="49" charset="-122"/>
              <a:cs typeface="楷体" panose="02010609060101010101" pitchFamily="49" charset="-122"/>
            </a:endParaRPr>
          </a:p>
        </p:txBody>
      </p:sp>
    </p:spTree>
    <p:custDataLst>
      <p:tags r:id="rId6"/>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2" name="文本框 31"/>
          <p:cNvSpPr txBox="1"/>
          <p:nvPr/>
        </p:nvSpPr>
        <p:spPr>
          <a:xfrm>
            <a:off x="3697605" y="3961765"/>
            <a:ext cx="5003800" cy="18351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r>
              <a:rPr lang="en-US" altLang="zh-CN" sz="600" noProof="0">
                <a:ln>
                  <a:noFill/>
                </a:ln>
                <a:solidFill>
                  <a:srgbClr val="E6CAB2"/>
                </a:solidFill>
                <a:uLnTx/>
                <a:uFillTx/>
                <a:latin typeface="+mn-ea"/>
                <a:sym typeface="+mn-ea"/>
              </a:rPr>
              <a:t>ADD YOUR TEXT HERE</a:t>
            </a:r>
            <a:endParaRPr lang="en-US" altLang="zh-CN" sz="600" noProof="0">
              <a:ln>
                <a:noFill/>
              </a:ln>
              <a:solidFill>
                <a:srgbClr val="E6CAB2"/>
              </a:solidFill>
              <a:uLnTx/>
              <a:uFillTx/>
              <a:latin typeface="+mn-ea"/>
              <a:sym typeface="+mn-ea"/>
            </a:endParaRPr>
          </a:p>
        </p:txBody>
      </p:sp>
      <p:pic>
        <p:nvPicPr>
          <p:cNvPr id="5" name="图片 4"/>
          <p:cNvPicPr>
            <a:picLocks noChangeAspect="1"/>
          </p:cNvPicPr>
          <p:nvPr>
            <p:custDataLst>
              <p:tags r:id="rId4"/>
            </p:custDataLst>
          </p:nvPr>
        </p:nvPicPr>
        <p:blipFill>
          <a:blip r:embed="rId3"/>
          <a:stretch>
            <a:fillRect/>
          </a:stretch>
        </p:blipFill>
        <p:spPr>
          <a:xfrm>
            <a:off x="-635" y="0"/>
            <a:ext cx="12205335" cy="6858000"/>
          </a:xfrm>
          <a:prstGeom prst="rect">
            <a:avLst/>
          </a:prstGeom>
        </p:spPr>
      </p:pic>
      <p:sp>
        <p:nvSpPr>
          <p:cNvPr id="3" name="矩形 2"/>
          <p:cNvSpPr/>
          <p:nvPr>
            <p:custDataLst>
              <p:tags r:id="rId5"/>
            </p:custDataLst>
          </p:nvPr>
        </p:nvSpPr>
        <p:spPr>
          <a:xfrm>
            <a:off x="1205230" y="1136015"/>
            <a:ext cx="7555865" cy="4000500"/>
          </a:xfrm>
          <a:prstGeom prst="rect">
            <a:avLst/>
          </a:pr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等线"/>
              <a:ea typeface="等线"/>
              <a:cs typeface="+mn-cs"/>
            </a:endParaRPr>
          </a:p>
        </p:txBody>
      </p:sp>
      <p:sp>
        <p:nvSpPr>
          <p:cNvPr id="2" name="文本框 1"/>
          <p:cNvSpPr txBox="1"/>
          <p:nvPr/>
        </p:nvSpPr>
        <p:spPr>
          <a:xfrm>
            <a:off x="1205230" y="1243965"/>
            <a:ext cx="7178040" cy="37846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50000"/>
              </a:lnSpc>
            </a:pPr>
            <a:r>
              <a:rPr lang="zh-CN" altLang="en-US" sz="4000" smtClean="0">
                <a:latin typeface="楷体" panose="02010609060101010101" pitchFamily="49" charset="-122"/>
                <a:ea typeface="楷体" panose="02010609060101010101" pitchFamily="49" charset="-122"/>
                <a:cs typeface="楷体" panose="02010609060101010101" pitchFamily="49" charset="-122"/>
                <a:sym typeface="+mn-ea"/>
              </a:rPr>
              <a:t>课堂目标</a:t>
            </a:r>
            <a:br>
              <a:rPr lang="en-US" altLang="zh-CN" sz="4000" smtClean="0">
                <a:latin typeface="楷体" panose="02010609060101010101" pitchFamily="49" charset="-122"/>
                <a:ea typeface="楷体" panose="02010609060101010101" pitchFamily="49" charset="-122"/>
                <a:cs typeface="楷体" panose="02010609060101010101" pitchFamily="49" charset="-122"/>
                <a:sym typeface="+mn-ea"/>
              </a:rPr>
            </a:br>
            <a:r>
              <a:rPr lang="en-US" altLang="zh-CN" sz="4000" smtClean="0">
                <a:latin typeface="楷体" panose="02010609060101010101" pitchFamily="49" charset="-122"/>
                <a:ea typeface="楷体" panose="02010609060101010101" pitchFamily="49" charset="-122"/>
                <a:cs typeface="楷体" panose="02010609060101010101" pitchFamily="49" charset="-122"/>
                <a:sym typeface="+mn-ea"/>
              </a:rPr>
              <a:t>1.</a:t>
            </a:r>
            <a:r>
              <a:rPr lang="zh-CN" altLang="en-US" sz="4000" smtClean="0">
                <a:latin typeface="楷体" panose="02010609060101010101" pitchFamily="49" charset="-122"/>
                <a:ea typeface="楷体" panose="02010609060101010101" pitchFamily="49" charset="-122"/>
                <a:cs typeface="楷体" panose="02010609060101010101" pitchFamily="49" charset="-122"/>
                <a:sym typeface="+mn-ea"/>
              </a:rPr>
              <a:t>了解品味练字题题型</a:t>
            </a:r>
            <a:br>
              <a:rPr lang="zh-CN" altLang="en-US" sz="4000" smtClean="0">
                <a:latin typeface="楷体" panose="02010609060101010101" pitchFamily="49" charset="-122"/>
                <a:ea typeface="楷体" panose="02010609060101010101" pitchFamily="49" charset="-122"/>
                <a:cs typeface="楷体" panose="02010609060101010101" pitchFamily="49" charset="-122"/>
                <a:sym typeface="+mn-ea"/>
              </a:rPr>
            </a:br>
            <a:r>
              <a:rPr lang="en-US" altLang="zh-CN" sz="4000" smtClean="0">
                <a:latin typeface="楷体" panose="02010609060101010101" pitchFamily="49" charset="-122"/>
                <a:ea typeface="楷体" panose="02010609060101010101" pitchFamily="49" charset="-122"/>
                <a:cs typeface="楷体" panose="02010609060101010101" pitchFamily="49" charset="-122"/>
                <a:sym typeface="+mn-ea"/>
              </a:rPr>
              <a:t>2.</a:t>
            </a:r>
            <a:r>
              <a:rPr lang="zh-CN" altLang="en-US" sz="4000" smtClean="0">
                <a:latin typeface="楷体" panose="02010609060101010101" pitchFamily="49" charset="-122"/>
                <a:ea typeface="楷体" panose="02010609060101010101" pitchFamily="49" charset="-122"/>
                <a:cs typeface="楷体" panose="02010609060101010101" pitchFamily="49" charset="-122"/>
                <a:sym typeface="+mn-ea"/>
              </a:rPr>
              <a:t>掌握品味练字题的答题方法</a:t>
            </a:r>
            <a:br>
              <a:rPr lang="en-US" altLang="zh-CN" sz="4000" smtClean="0">
                <a:latin typeface="楷体" panose="02010609060101010101" pitchFamily="49" charset="-122"/>
                <a:ea typeface="楷体" panose="02010609060101010101" pitchFamily="49" charset="-122"/>
                <a:cs typeface="楷体" panose="02010609060101010101" pitchFamily="49" charset="-122"/>
                <a:sym typeface="+mn-ea"/>
              </a:rPr>
            </a:br>
            <a:r>
              <a:rPr lang="en-US" altLang="zh-CN" sz="4000" smtClean="0">
                <a:latin typeface="楷体" panose="02010609060101010101" pitchFamily="49" charset="-122"/>
                <a:ea typeface="楷体" panose="02010609060101010101" pitchFamily="49" charset="-122"/>
                <a:cs typeface="楷体" panose="02010609060101010101" pitchFamily="49" charset="-122"/>
                <a:sym typeface="+mn-ea"/>
              </a:rPr>
              <a:t>3.</a:t>
            </a:r>
            <a:r>
              <a:rPr lang="zh-CN" altLang="en-US" sz="4000" smtClean="0">
                <a:latin typeface="楷体" panose="02010609060101010101" pitchFamily="49" charset="-122"/>
                <a:ea typeface="楷体" panose="02010609060101010101" pitchFamily="49" charset="-122"/>
                <a:cs typeface="楷体" panose="02010609060101010101" pitchFamily="49" charset="-122"/>
                <a:sym typeface="+mn-ea"/>
              </a:rPr>
              <a:t>实战演练</a:t>
            </a:r>
            <a:endParaRPr lang="zh-CN" altLang="en-US" sz="4000" smtClean="0">
              <a:latin typeface="楷体" panose="02010609060101010101" pitchFamily="49" charset="-122"/>
              <a:ea typeface="楷体" panose="02010609060101010101" pitchFamily="49" charset="-122"/>
              <a:cs typeface="楷体" panose="02010609060101010101" pitchFamily="49" charset="-122"/>
              <a:sym typeface="+mn-ea"/>
            </a:endParaRPr>
          </a:p>
        </p:txBody>
      </p:sp>
    </p:spTree>
    <p:custDataLst>
      <p:tags r:id="rId6"/>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2" name="文本框 31"/>
          <p:cNvSpPr txBox="1"/>
          <p:nvPr/>
        </p:nvSpPr>
        <p:spPr>
          <a:xfrm>
            <a:off x="3697605" y="3961765"/>
            <a:ext cx="5003800" cy="18351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r>
              <a:rPr lang="en-US" altLang="zh-CN" sz="600" noProof="0">
                <a:ln>
                  <a:noFill/>
                </a:ln>
                <a:solidFill>
                  <a:srgbClr val="E6CAB2"/>
                </a:solidFill>
                <a:uLnTx/>
                <a:uFillTx/>
                <a:latin typeface="+mn-ea"/>
                <a:sym typeface="+mn-ea"/>
              </a:rPr>
              <a:t>ADD YOUR TEXT HERE</a:t>
            </a:r>
            <a:endParaRPr lang="en-US" altLang="zh-CN" sz="600" noProof="0">
              <a:ln>
                <a:noFill/>
              </a:ln>
              <a:solidFill>
                <a:srgbClr val="E6CAB2"/>
              </a:solidFill>
              <a:uLnTx/>
              <a:uFillTx/>
              <a:latin typeface="+mn-ea"/>
              <a:sym typeface="+mn-ea"/>
            </a:endParaRPr>
          </a:p>
        </p:txBody>
      </p:sp>
      <p:pic>
        <p:nvPicPr>
          <p:cNvPr id="4" name="图片 3"/>
          <p:cNvPicPr>
            <a:picLocks noChangeAspect="1"/>
          </p:cNvPicPr>
          <p:nvPr>
            <p:custDataLst>
              <p:tags r:id="rId4"/>
            </p:custDataLst>
          </p:nvPr>
        </p:nvPicPr>
        <p:blipFill>
          <a:blip r:embed="rId3"/>
          <a:stretch>
            <a:fillRect/>
          </a:stretch>
        </p:blipFill>
        <p:spPr>
          <a:xfrm>
            <a:off x="-635" y="0"/>
            <a:ext cx="12205335" cy="6858000"/>
          </a:xfrm>
          <a:prstGeom prst="rect">
            <a:avLst/>
          </a:prstGeom>
        </p:spPr>
      </p:pic>
      <p:sp>
        <p:nvSpPr>
          <p:cNvPr id="3" name="矩形 2"/>
          <p:cNvSpPr/>
          <p:nvPr>
            <p:custDataLst>
              <p:tags r:id="rId5"/>
            </p:custDataLst>
          </p:nvPr>
        </p:nvSpPr>
        <p:spPr>
          <a:xfrm>
            <a:off x="-12700" y="1993265"/>
            <a:ext cx="12217400" cy="3143250"/>
          </a:xfrm>
          <a:prstGeom prst="rect">
            <a:avLst/>
          </a:pr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等线"/>
              <a:ea typeface="等线"/>
              <a:cs typeface="+mn-cs"/>
            </a:endParaRPr>
          </a:p>
        </p:txBody>
      </p:sp>
      <p:sp>
        <p:nvSpPr>
          <p:cNvPr id="2" name="文本框 1"/>
          <p:cNvSpPr txBox="1"/>
          <p:nvPr/>
        </p:nvSpPr>
        <p:spPr>
          <a:xfrm>
            <a:off x="2042160" y="2668905"/>
            <a:ext cx="7858125" cy="14763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50000"/>
              </a:lnSpc>
            </a:pPr>
            <a:r>
              <a:rPr lang="zh-CN" sz="6000">
                <a:latin typeface="楷体" panose="02010609060101010101" pitchFamily="49" charset="-122"/>
                <a:ea typeface="楷体" panose="02010609060101010101" pitchFamily="49" charset="-122"/>
                <a:cs typeface="楷体" panose="02010609060101010101" pitchFamily="49" charset="-122"/>
              </a:rPr>
              <a:t>一、诗歌常考题型</a:t>
            </a:r>
            <a:endParaRPr lang="zh-CN" sz="6000">
              <a:latin typeface="楷体" panose="02010609060101010101" pitchFamily="49" charset="-122"/>
              <a:ea typeface="楷体" panose="02010609060101010101" pitchFamily="49" charset="-122"/>
              <a:cs typeface="楷体" panose="02010609060101010101" pitchFamily="49" charset="-122"/>
            </a:endParaRPr>
          </a:p>
        </p:txBody>
      </p:sp>
    </p:spTree>
    <p:custDataLst>
      <p:tags r:id="rId6"/>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 name="菱形 7"/>
          <p:cNvSpPr/>
          <p:nvPr/>
        </p:nvSpPr>
        <p:spPr>
          <a:xfrm>
            <a:off x="8354695" y="812165"/>
            <a:ext cx="451485" cy="451485"/>
          </a:xfrm>
          <a:prstGeom prst="diamond">
            <a:avLst/>
          </a:prstGeom>
          <a:gradFill>
            <a:gsLst>
              <a:gs pos="0">
                <a:srgbClr val="E6CAB2"/>
              </a:gs>
              <a:gs pos="100000">
                <a:srgbClr val="957952"/>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菱形 8"/>
          <p:cNvSpPr/>
          <p:nvPr/>
        </p:nvSpPr>
        <p:spPr>
          <a:xfrm>
            <a:off x="8445500" y="5676265"/>
            <a:ext cx="451485" cy="451485"/>
          </a:xfrm>
          <a:prstGeom prst="diamond">
            <a:avLst/>
          </a:prstGeom>
          <a:gradFill>
            <a:gsLst>
              <a:gs pos="0">
                <a:srgbClr val="E6CAB2"/>
              </a:gs>
              <a:gs pos="100000">
                <a:srgbClr val="957952"/>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 name="菱形 9"/>
          <p:cNvSpPr/>
          <p:nvPr/>
        </p:nvSpPr>
        <p:spPr>
          <a:xfrm>
            <a:off x="3074035" y="812165"/>
            <a:ext cx="451485" cy="451485"/>
          </a:xfrm>
          <a:prstGeom prst="diamond">
            <a:avLst/>
          </a:prstGeom>
          <a:gradFill>
            <a:gsLst>
              <a:gs pos="0">
                <a:srgbClr val="E6CAB2"/>
              </a:gs>
              <a:gs pos="100000">
                <a:srgbClr val="957952"/>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文本框 11"/>
          <p:cNvSpPr txBox="1"/>
          <p:nvPr/>
        </p:nvSpPr>
        <p:spPr>
          <a:xfrm>
            <a:off x="8896985" y="752013"/>
            <a:ext cx="1992630" cy="33718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US" altLang="zh-CN" sz="1600" noProof="0">
                <a:ln>
                  <a:noFill/>
                </a:ln>
                <a:solidFill>
                  <a:srgbClr val="E6CAB2"/>
                </a:solidFill>
                <a:uLnTx/>
                <a:uFillTx/>
                <a:ea typeface="方正舒体" panose="02010601030101010101" pitchFamily="2" charset="-122"/>
                <a:sym typeface="+mn-ea"/>
              </a:rPr>
              <a:t>ADD YOUR TEXT HERE</a:t>
            </a:r>
            <a:endParaRPr lang="en-US" altLang="zh-CN" sz="1600" noProof="0">
              <a:ln>
                <a:noFill/>
              </a:ln>
              <a:solidFill>
                <a:srgbClr val="E6CAB2"/>
              </a:solidFill>
              <a:uLnTx/>
              <a:uFillTx/>
              <a:latin typeface="微软雅黑" panose="020b0503020204020204" charset="-122"/>
              <a:ea typeface="方正舒体" panose="02010601030101010101" pitchFamily="2" charset="-122"/>
              <a:sym typeface="+mn-ea"/>
            </a:endParaRPr>
          </a:p>
        </p:txBody>
      </p:sp>
      <p:sp>
        <p:nvSpPr>
          <p:cNvPr id="14" name="文本框 13"/>
          <p:cNvSpPr txBox="1"/>
          <p:nvPr/>
        </p:nvSpPr>
        <p:spPr>
          <a:xfrm>
            <a:off x="9037320" y="5530388"/>
            <a:ext cx="1992630" cy="33718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US" altLang="zh-CN" sz="1600" noProof="0">
                <a:ln>
                  <a:noFill/>
                </a:ln>
                <a:solidFill>
                  <a:srgbClr val="E6CAB2"/>
                </a:solidFill>
                <a:uLnTx/>
                <a:uFillTx/>
                <a:ea typeface="方正舒体" panose="02010601030101010101" pitchFamily="2" charset="-122"/>
                <a:sym typeface="+mn-ea"/>
              </a:rPr>
              <a:t>ADD YOUR TEXT HERE</a:t>
            </a:r>
            <a:endParaRPr lang="en-US" altLang="zh-CN" sz="1600" noProof="0">
              <a:ln>
                <a:noFill/>
              </a:ln>
              <a:solidFill>
                <a:srgbClr val="E6CAB2"/>
              </a:solidFill>
              <a:uLnTx/>
              <a:uFillTx/>
              <a:latin typeface="微软雅黑" panose="020b0503020204020204" charset="-122"/>
              <a:ea typeface="方正舒体" panose="02010601030101010101" pitchFamily="2" charset="-122"/>
              <a:sym typeface="+mn-ea"/>
            </a:endParaRPr>
          </a:p>
        </p:txBody>
      </p:sp>
      <p:sp>
        <p:nvSpPr>
          <p:cNvPr id="16" name="文本框 15"/>
          <p:cNvSpPr txBox="1"/>
          <p:nvPr/>
        </p:nvSpPr>
        <p:spPr>
          <a:xfrm>
            <a:off x="892175" y="752013"/>
            <a:ext cx="1992630" cy="33718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r>
              <a:rPr lang="en-US" altLang="zh-CN" sz="1600" noProof="0">
                <a:ln>
                  <a:noFill/>
                </a:ln>
                <a:solidFill>
                  <a:srgbClr val="E6CAB2"/>
                </a:solidFill>
                <a:uLnTx/>
                <a:uFillTx/>
                <a:ea typeface="方正舒体" panose="02010601030101010101" pitchFamily="2" charset="-122"/>
                <a:sym typeface="+mn-ea"/>
              </a:rPr>
              <a:t>ADD YOUR TEXT HERE</a:t>
            </a:r>
            <a:endParaRPr lang="en-US" altLang="zh-CN" sz="1600" noProof="0">
              <a:ln>
                <a:noFill/>
              </a:ln>
              <a:solidFill>
                <a:srgbClr val="E6CAB2"/>
              </a:solidFill>
              <a:uLnTx/>
              <a:uFillTx/>
              <a:latin typeface="微软雅黑" panose="020b0503020204020204" charset="-122"/>
              <a:ea typeface="方正舒体" panose="02010601030101010101" pitchFamily="2" charset="-122"/>
              <a:sym typeface="+mn-ea"/>
            </a:endParaRPr>
          </a:p>
        </p:txBody>
      </p:sp>
      <p:sp>
        <p:nvSpPr>
          <p:cNvPr id="18" name="文本框 17"/>
          <p:cNvSpPr txBox="1"/>
          <p:nvPr/>
        </p:nvSpPr>
        <p:spPr>
          <a:xfrm>
            <a:off x="892175" y="5530388"/>
            <a:ext cx="1992630" cy="33718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r>
              <a:rPr lang="en-US" altLang="zh-CN" sz="1600" noProof="0">
                <a:ln>
                  <a:noFill/>
                </a:ln>
                <a:solidFill>
                  <a:srgbClr val="E6CAB2"/>
                </a:solidFill>
                <a:uLnTx/>
                <a:uFillTx/>
                <a:ea typeface="方正舒体" panose="02010601030101010101" pitchFamily="2" charset="-122"/>
                <a:sym typeface="+mn-ea"/>
              </a:rPr>
              <a:t>ADD YOUR TEXT HERE</a:t>
            </a:r>
            <a:endParaRPr lang="en-US" altLang="zh-CN" sz="1600" noProof="0">
              <a:ln>
                <a:noFill/>
              </a:ln>
              <a:solidFill>
                <a:srgbClr val="E6CAB2"/>
              </a:solidFill>
              <a:uLnTx/>
              <a:uFillTx/>
              <a:latin typeface="微软雅黑" panose="020b0503020204020204" charset="-122"/>
              <a:ea typeface="方正舒体" panose="02010601030101010101" pitchFamily="2" charset="-122"/>
              <a:sym typeface="+mn-ea"/>
            </a:endParaRPr>
          </a:p>
        </p:txBody>
      </p:sp>
      <p:sp>
        <p:nvSpPr>
          <p:cNvPr id="7" name="文本框 6"/>
          <p:cNvSpPr txBox="1"/>
          <p:nvPr/>
        </p:nvSpPr>
        <p:spPr>
          <a:xfrm>
            <a:off x="3618548" y="2874010"/>
            <a:ext cx="4968240" cy="110680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6600">
                <a:solidFill>
                  <a:srgbClr val="070E07"/>
                </a:solidFill>
                <a:latin typeface="LeviBrush" panose="00000400000000000000" charset="0"/>
                <a:ea typeface="个性印章" panose="02010609000101010101" charset="-122"/>
                <a:cs typeface="LeviBrush" panose="00000400000000000000" charset="0"/>
              </a:rPr>
              <a:t>CONTENTS</a:t>
            </a:r>
            <a:endParaRPr lang="en-US" altLang="zh-CN" sz="6600">
              <a:solidFill>
                <a:srgbClr val="070E07"/>
              </a:solidFill>
              <a:latin typeface="LeviBrush" panose="00000400000000000000" charset="0"/>
              <a:ea typeface="个性印章" panose="02010609000101010101" charset="-122"/>
              <a:cs typeface="LeviBrush" panose="00000400000000000000" charset="0"/>
            </a:endParaRPr>
          </a:p>
        </p:txBody>
      </p:sp>
      <p:sp>
        <p:nvSpPr>
          <p:cNvPr id="11" name="菱形 10"/>
          <p:cNvSpPr/>
          <p:nvPr/>
        </p:nvSpPr>
        <p:spPr>
          <a:xfrm>
            <a:off x="3074035" y="5676265"/>
            <a:ext cx="451485" cy="451485"/>
          </a:xfrm>
          <a:prstGeom prst="diamond">
            <a:avLst/>
          </a:prstGeom>
          <a:gradFill>
            <a:gsLst>
              <a:gs pos="0">
                <a:srgbClr val="E6CAB2"/>
              </a:gs>
              <a:gs pos="100000">
                <a:srgbClr val="957952"/>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pic>
        <p:nvPicPr>
          <p:cNvPr id="4" name="图片 3"/>
          <p:cNvPicPr>
            <a:picLocks noChangeAspect="1"/>
          </p:cNvPicPr>
          <p:nvPr>
            <p:custDataLst>
              <p:tags r:id="rId3"/>
            </p:custDataLst>
          </p:nvPr>
        </p:nvPicPr>
        <p:blipFill>
          <a:blip r:embed="rId2"/>
          <a:stretch>
            <a:fillRect/>
          </a:stretch>
        </p:blipFill>
        <p:spPr>
          <a:xfrm>
            <a:off x="-635" y="0"/>
            <a:ext cx="12205335" cy="6858000"/>
          </a:xfrm>
          <a:prstGeom prst="rect">
            <a:avLst/>
          </a:prstGeom>
        </p:spPr>
      </p:pic>
      <p:sp>
        <p:nvSpPr>
          <p:cNvPr id="2" name="矩形 1"/>
          <p:cNvSpPr/>
          <p:nvPr>
            <p:custDataLst>
              <p:tags r:id="rId4"/>
            </p:custDataLst>
          </p:nvPr>
        </p:nvSpPr>
        <p:spPr>
          <a:xfrm>
            <a:off x="2693670" y="975995"/>
            <a:ext cx="6495415" cy="4891405"/>
          </a:xfrm>
          <a:prstGeom prst="rect">
            <a:avLst/>
          </a:prstGeom>
          <a:solidFill>
            <a:schemeClr val="bg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4400" b="0" i="0" u="none" strike="noStrike" kern="1200" cap="none" spc="0" normalizeH="0" baseline="0" noProof="0">
              <a:ln>
                <a:noFill/>
              </a:ln>
              <a:solidFill>
                <a:schemeClr val="tx1"/>
              </a:solidFill>
              <a:effectLst/>
              <a:uLnTx/>
              <a:uFillTx/>
              <a:latin typeface="楷体" panose="02010609060101010101" pitchFamily="49" charset="-122"/>
              <a:ea typeface="楷体" panose="02010609060101010101" pitchFamily="49" charset="-122"/>
              <a:cs typeface="+mn-cs"/>
            </a:endParaRPr>
          </a:p>
        </p:txBody>
      </p:sp>
      <p:sp>
        <p:nvSpPr>
          <p:cNvPr id="3" name="文本框 2"/>
          <p:cNvSpPr txBox="1"/>
          <p:nvPr>
            <p:custDataLst>
              <p:tags r:id="rId5"/>
            </p:custDataLst>
          </p:nvPr>
        </p:nvSpPr>
        <p:spPr>
          <a:xfrm>
            <a:off x="3435985" y="1617980"/>
            <a:ext cx="859790" cy="3666490"/>
          </a:xfrm>
          <a:prstGeom prst="rect">
            <a:avLst/>
          </a:prstGeom>
          <a:noFill/>
        </p:spPr>
        <p:txBody>
          <a:bodyPr vert="eaVert"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4400">
                <a:latin typeface="楷体" panose="02010609060101010101" pitchFamily="49" charset="-122"/>
                <a:ea typeface="楷体" panose="02010609060101010101" pitchFamily="49" charset="-122"/>
                <a:sym typeface="+mn-ea"/>
              </a:rPr>
              <a:t>诗歌常考题型</a:t>
            </a:r>
            <a:endParaRPr lang="zh-CN" altLang="en-US" sz="4400">
              <a:latin typeface="楷体" panose="02010609060101010101" pitchFamily="49" charset="-122"/>
              <a:ea typeface="楷体" panose="02010609060101010101" pitchFamily="49" charset="-122"/>
              <a:sym typeface="+mn-ea"/>
            </a:endParaRPr>
          </a:p>
        </p:txBody>
      </p:sp>
      <p:sp>
        <p:nvSpPr>
          <p:cNvPr id="5" name="文本框 4"/>
          <p:cNvSpPr txBox="1"/>
          <p:nvPr>
            <p:custDataLst>
              <p:tags r:id="rId6"/>
            </p:custDataLst>
          </p:nvPr>
        </p:nvSpPr>
        <p:spPr>
          <a:xfrm>
            <a:off x="5093970" y="1263650"/>
            <a:ext cx="3712210" cy="415417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lnSpc>
                <a:spcPct val="150000"/>
              </a:lnSpc>
            </a:pPr>
            <a:r>
              <a:rPr lang="zh-CN" altLang="en-US" sz="4400">
                <a:solidFill>
                  <a:schemeClr val="tx1"/>
                </a:solidFill>
                <a:latin typeface="楷体" panose="02010609060101010101" pitchFamily="49" charset="-122"/>
                <a:ea typeface="楷体" panose="02010609060101010101" pitchFamily="49" charset="-122"/>
                <a:cs typeface="楷体" panose="02010609060101010101" pitchFamily="49" charset="-122"/>
                <a:sym typeface="+mn-ea"/>
              </a:rPr>
              <a:t>画面描绘题</a:t>
            </a:r>
            <a:br>
              <a:rPr lang="zh-CN" altLang="en-US" sz="4400">
                <a:latin typeface="楷体" panose="02010609060101010101" pitchFamily="49" charset="-122"/>
                <a:ea typeface="楷体" panose="02010609060101010101" pitchFamily="49" charset="-122"/>
                <a:cs typeface="楷体" panose="02010609060101010101" pitchFamily="49" charset="-122"/>
                <a:sym typeface="+mn-ea"/>
              </a:rPr>
            </a:br>
            <a:r>
              <a:rPr lang="zh-CN" altLang="en-US" sz="4400">
                <a:solidFill>
                  <a:schemeClr val="tx1"/>
                </a:solidFill>
                <a:latin typeface="楷体" panose="02010609060101010101" pitchFamily="49" charset="-122"/>
                <a:ea typeface="楷体" panose="02010609060101010101" pitchFamily="49" charset="-122"/>
                <a:cs typeface="楷体" panose="02010609060101010101" pitchFamily="49" charset="-122"/>
                <a:sym typeface="+mn-ea"/>
              </a:rPr>
              <a:t>情感体会题</a:t>
            </a:r>
            <a:br>
              <a:rPr lang="zh-CN" altLang="en-US" sz="4400">
                <a:latin typeface="楷体" panose="02010609060101010101" pitchFamily="49" charset="-122"/>
                <a:ea typeface="楷体" panose="02010609060101010101" pitchFamily="49" charset="-122"/>
                <a:cs typeface="楷体" panose="02010609060101010101" pitchFamily="49" charset="-122"/>
                <a:sym typeface="+mn-ea"/>
              </a:rPr>
            </a:br>
            <a:r>
              <a:rPr lang="zh-CN" altLang="en-US" sz="4400">
                <a:solidFill>
                  <a:schemeClr val="tx1"/>
                </a:solidFill>
                <a:latin typeface="楷体" panose="02010609060101010101" pitchFamily="49" charset="-122"/>
                <a:ea typeface="楷体" panose="02010609060101010101" pitchFamily="49" charset="-122"/>
                <a:cs typeface="楷体" panose="02010609060101010101" pitchFamily="49" charset="-122"/>
                <a:sym typeface="+mn-ea"/>
              </a:rPr>
              <a:t>表达技巧题</a:t>
            </a:r>
            <a:br>
              <a:rPr lang="zh-CN" altLang="en-US" sz="4400">
                <a:solidFill>
                  <a:srgbClr val="FF0000"/>
                </a:solidFill>
                <a:latin typeface="楷体" panose="02010609060101010101" pitchFamily="49" charset="-122"/>
                <a:ea typeface="楷体" panose="02010609060101010101" pitchFamily="49" charset="-122"/>
                <a:cs typeface="楷体" panose="02010609060101010101" pitchFamily="49" charset="-122"/>
                <a:sym typeface="+mn-ea"/>
              </a:rPr>
            </a:br>
            <a:r>
              <a:rPr lang="zh-CN" altLang="en-US" sz="4400">
                <a:solidFill>
                  <a:srgbClr val="FF0000"/>
                </a:solidFill>
                <a:latin typeface="楷体" panose="02010609060101010101" pitchFamily="49" charset="-122"/>
                <a:ea typeface="楷体" panose="02010609060101010101" pitchFamily="49" charset="-122"/>
                <a:cs typeface="楷体" panose="02010609060101010101" pitchFamily="49" charset="-122"/>
                <a:sym typeface="+mn-ea"/>
              </a:rPr>
              <a:t>品味炼字题</a:t>
            </a:r>
            <a:endParaRPr lang="zh-CN" altLang="en-US" sz="4400">
              <a:solidFill>
                <a:srgbClr val="FF0000"/>
              </a:solidFill>
              <a:latin typeface="楷体" panose="02010609060101010101" pitchFamily="49" charset="-122"/>
              <a:ea typeface="楷体" panose="02010609060101010101" pitchFamily="49" charset="-122"/>
              <a:cs typeface="楷体" panose="02010609060101010101" pitchFamily="49" charset="-122"/>
              <a:sym typeface="+mn-ea"/>
            </a:endParaRPr>
          </a:p>
        </p:txBody>
      </p:sp>
      <p:sp>
        <p:nvSpPr>
          <p:cNvPr id="13" name="左大括号 12"/>
          <p:cNvSpPr/>
          <p:nvPr/>
        </p:nvSpPr>
        <p:spPr>
          <a:xfrm>
            <a:off x="4629785" y="1617980"/>
            <a:ext cx="312420" cy="3700780"/>
          </a:xfrm>
          <a:prstGeom prst="leftBrace">
            <a:avLst/>
          </a:prstGeom>
        </p:spPr>
        <p:style>
          <a:lnRef idx="3">
            <a:schemeClr val="dk1"/>
          </a:lnRef>
          <a:fillRef idx="0">
            <a:schemeClr val="dk1"/>
          </a:fillRef>
          <a:effectRef idx="2">
            <a:schemeClr val="dk1"/>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zh-CN" altLang="en-US"/>
          </a:p>
        </p:txBody>
      </p:sp>
    </p:spTree>
    <p:custDataLst>
      <p:tags r:id="rId7"/>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2" name="文本框 31"/>
          <p:cNvSpPr txBox="1"/>
          <p:nvPr/>
        </p:nvSpPr>
        <p:spPr>
          <a:xfrm>
            <a:off x="3697605" y="3961765"/>
            <a:ext cx="5003800" cy="18351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r>
              <a:rPr lang="en-US" altLang="zh-CN" sz="600" noProof="0">
                <a:ln>
                  <a:noFill/>
                </a:ln>
                <a:solidFill>
                  <a:srgbClr val="E6CAB2"/>
                </a:solidFill>
                <a:uLnTx/>
                <a:uFillTx/>
                <a:latin typeface="+mn-ea"/>
                <a:sym typeface="+mn-ea"/>
              </a:rPr>
              <a:t>ADD YOUR TEXT HERE</a:t>
            </a:r>
            <a:endParaRPr lang="en-US" altLang="zh-CN" sz="600" noProof="0">
              <a:ln>
                <a:noFill/>
              </a:ln>
              <a:solidFill>
                <a:srgbClr val="E6CAB2"/>
              </a:solidFill>
              <a:uLnTx/>
              <a:uFillTx/>
              <a:latin typeface="+mn-ea"/>
              <a:sym typeface="+mn-ea"/>
            </a:endParaRPr>
          </a:p>
        </p:txBody>
      </p:sp>
      <p:pic>
        <p:nvPicPr>
          <p:cNvPr id="4" name="图片 3"/>
          <p:cNvPicPr>
            <a:picLocks noChangeAspect="1"/>
          </p:cNvPicPr>
          <p:nvPr>
            <p:custDataLst>
              <p:tags r:id="rId4"/>
            </p:custDataLst>
          </p:nvPr>
        </p:nvPicPr>
        <p:blipFill>
          <a:blip r:embed="rId3"/>
          <a:stretch>
            <a:fillRect/>
          </a:stretch>
        </p:blipFill>
        <p:spPr>
          <a:xfrm>
            <a:off x="-635" y="0"/>
            <a:ext cx="12205335" cy="6858000"/>
          </a:xfrm>
          <a:prstGeom prst="rect">
            <a:avLst/>
          </a:prstGeom>
        </p:spPr>
      </p:pic>
      <p:sp>
        <p:nvSpPr>
          <p:cNvPr id="3" name="矩形 2"/>
          <p:cNvSpPr/>
          <p:nvPr>
            <p:custDataLst>
              <p:tags r:id="rId5"/>
            </p:custDataLst>
          </p:nvPr>
        </p:nvSpPr>
        <p:spPr>
          <a:xfrm>
            <a:off x="-12700" y="1993265"/>
            <a:ext cx="12217400" cy="3143250"/>
          </a:xfrm>
          <a:prstGeom prst="rect">
            <a:avLst/>
          </a:pr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等线"/>
              <a:ea typeface="等线"/>
              <a:cs typeface="+mn-cs"/>
            </a:endParaRPr>
          </a:p>
        </p:txBody>
      </p:sp>
      <p:sp>
        <p:nvSpPr>
          <p:cNvPr id="2" name="文本框 1"/>
          <p:cNvSpPr txBox="1"/>
          <p:nvPr/>
        </p:nvSpPr>
        <p:spPr>
          <a:xfrm>
            <a:off x="2042160" y="2668905"/>
            <a:ext cx="7858125" cy="14763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50000"/>
              </a:lnSpc>
            </a:pPr>
            <a:r>
              <a:rPr lang="zh-CN" sz="6000">
                <a:latin typeface="楷体" panose="02010609060101010101" pitchFamily="49" charset="-122"/>
                <a:ea typeface="楷体" panose="02010609060101010101" pitchFamily="49" charset="-122"/>
                <a:cs typeface="楷体" panose="02010609060101010101" pitchFamily="49" charset="-122"/>
              </a:rPr>
              <a:t>二、品味练字题型</a:t>
            </a:r>
            <a:endParaRPr lang="zh-CN" sz="6000">
              <a:latin typeface="楷体" panose="02010609060101010101" pitchFamily="49" charset="-122"/>
              <a:ea typeface="楷体" panose="02010609060101010101" pitchFamily="49" charset="-122"/>
              <a:cs typeface="楷体" panose="02010609060101010101" pitchFamily="49" charset="-122"/>
            </a:endParaRPr>
          </a:p>
        </p:txBody>
      </p:sp>
    </p:spTree>
    <p:custDataLst>
      <p:tags r:id="rId6"/>
    </p:custDataLst>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4" name="图片 3"/>
          <p:cNvPicPr>
            <a:picLocks noChangeAspect="1"/>
          </p:cNvPicPr>
          <p:nvPr>
            <p:custDataLst>
              <p:tags r:id="rId4"/>
            </p:custDataLst>
          </p:nvPr>
        </p:nvPicPr>
        <p:blipFill>
          <a:blip r:embed="rId3"/>
          <a:stretch>
            <a:fillRect/>
          </a:stretch>
        </p:blipFill>
        <p:spPr>
          <a:xfrm>
            <a:off x="-635" y="0"/>
            <a:ext cx="12205335" cy="6858000"/>
          </a:xfrm>
          <a:prstGeom prst="rect">
            <a:avLst/>
          </a:prstGeom>
        </p:spPr>
      </p:pic>
      <p:sp>
        <p:nvSpPr>
          <p:cNvPr id="32" name="文本框 31"/>
          <p:cNvSpPr txBox="1"/>
          <p:nvPr/>
        </p:nvSpPr>
        <p:spPr>
          <a:xfrm>
            <a:off x="3697605" y="3961765"/>
            <a:ext cx="5003800" cy="18351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r>
              <a:rPr lang="en-US" altLang="zh-CN" sz="600" noProof="0">
                <a:ln>
                  <a:noFill/>
                </a:ln>
                <a:solidFill>
                  <a:srgbClr val="E6CAB2"/>
                </a:solidFill>
                <a:uLnTx/>
                <a:uFillTx/>
                <a:latin typeface="+mn-ea"/>
                <a:sym typeface="+mn-ea"/>
              </a:rPr>
              <a:t>ADD YOUR TEXT HERE</a:t>
            </a:r>
            <a:endParaRPr lang="en-US" altLang="zh-CN" sz="600" noProof="0">
              <a:ln>
                <a:noFill/>
              </a:ln>
              <a:solidFill>
                <a:srgbClr val="E6CAB2"/>
              </a:solidFill>
              <a:uLnTx/>
              <a:uFillTx/>
              <a:latin typeface="+mn-ea"/>
              <a:sym typeface="+mn-ea"/>
            </a:endParaRPr>
          </a:p>
        </p:txBody>
      </p:sp>
      <p:sp>
        <p:nvSpPr>
          <p:cNvPr id="3" name="矩形 2"/>
          <p:cNvSpPr/>
          <p:nvPr>
            <p:custDataLst>
              <p:tags r:id="rId5"/>
            </p:custDataLst>
          </p:nvPr>
        </p:nvSpPr>
        <p:spPr>
          <a:xfrm>
            <a:off x="-12700" y="1993265"/>
            <a:ext cx="12217400" cy="3143250"/>
          </a:xfrm>
          <a:prstGeom prst="rect">
            <a:avLst/>
          </a:pr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等线"/>
              <a:ea typeface="等线"/>
              <a:cs typeface="+mn-cs"/>
            </a:endParaRPr>
          </a:p>
        </p:txBody>
      </p:sp>
      <p:sp>
        <p:nvSpPr>
          <p:cNvPr id="2" name="文本框 1"/>
          <p:cNvSpPr txBox="1"/>
          <p:nvPr/>
        </p:nvSpPr>
        <p:spPr>
          <a:xfrm>
            <a:off x="2042160" y="2668905"/>
            <a:ext cx="7858125" cy="14763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50000"/>
              </a:lnSpc>
            </a:pPr>
            <a:r>
              <a:rPr lang="zh-CN" sz="6000">
                <a:latin typeface="楷体" panose="02010609060101010101" pitchFamily="49" charset="-122"/>
                <a:ea typeface="楷体" panose="02010609060101010101" pitchFamily="49" charset="-122"/>
                <a:cs typeface="楷体" panose="02010609060101010101" pitchFamily="49" charset="-122"/>
              </a:rPr>
              <a:t>（一）提问方式</a:t>
            </a:r>
            <a:endParaRPr lang="zh-CN" sz="6000">
              <a:latin typeface="楷体" panose="02010609060101010101" pitchFamily="49" charset="-122"/>
              <a:ea typeface="楷体" panose="02010609060101010101" pitchFamily="49" charset="-122"/>
              <a:cs typeface="楷体" panose="02010609060101010101" pitchFamily="49" charset="-122"/>
            </a:endParaRPr>
          </a:p>
        </p:txBody>
      </p:sp>
    </p:spTree>
    <p:custDataLst>
      <p:tags r:id="rId6"/>
    </p:custDataLst>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3" name="图片 2"/>
          <p:cNvPicPr>
            <a:picLocks noChangeAspect="1"/>
          </p:cNvPicPr>
          <p:nvPr>
            <p:custDataLst>
              <p:tags r:id="rId4"/>
            </p:custDataLst>
          </p:nvPr>
        </p:nvPicPr>
        <p:blipFill>
          <a:blip r:embed="rId3"/>
          <a:stretch>
            <a:fillRect/>
          </a:stretch>
        </p:blipFill>
        <p:spPr>
          <a:xfrm>
            <a:off x="-635" y="0"/>
            <a:ext cx="12205335" cy="6858000"/>
          </a:xfrm>
          <a:prstGeom prst="rect">
            <a:avLst/>
          </a:prstGeom>
        </p:spPr>
      </p:pic>
      <p:sp>
        <p:nvSpPr>
          <p:cNvPr id="32" name="文本框 31"/>
          <p:cNvSpPr txBox="1"/>
          <p:nvPr/>
        </p:nvSpPr>
        <p:spPr>
          <a:xfrm>
            <a:off x="3697605" y="3961765"/>
            <a:ext cx="5003800" cy="18351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r>
              <a:rPr lang="en-US" altLang="zh-CN" sz="600" noProof="0">
                <a:ln>
                  <a:noFill/>
                </a:ln>
                <a:solidFill>
                  <a:srgbClr val="E6CAB2"/>
                </a:solidFill>
                <a:uLnTx/>
                <a:uFillTx/>
                <a:latin typeface="+mn-ea"/>
                <a:sym typeface="+mn-ea"/>
              </a:rPr>
              <a:t>ADD YOUR TEXT HERE</a:t>
            </a:r>
            <a:endParaRPr lang="en-US" altLang="zh-CN" sz="600" noProof="0">
              <a:ln>
                <a:noFill/>
              </a:ln>
              <a:solidFill>
                <a:srgbClr val="E6CAB2"/>
              </a:solidFill>
              <a:uLnTx/>
              <a:uFillTx/>
              <a:latin typeface="+mn-ea"/>
              <a:sym typeface="+mn-ea"/>
            </a:endParaRPr>
          </a:p>
        </p:txBody>
      </p:sp>
      <p:sp>
        <p:nvSpPr>
          <p:cNvPr id="2" name="矩形 1"/>
          <p:cNvSpPr/>
          <p:nvPr/>
        </p:nvSpPr>
        <p:spPr>
          <a:xfrm>
            <a:off x="-8255" y="788035"/>
            <a:ext cx="12183745" cy="4422140"/>
          </a:xfrm>
          <a:prstGeom prst="rect">
            <a:avLst/>
          </a:prstGeom>
          <a:solidFill>
            <a:schemeClr val="lt1">
              <a:alpha val="86000"/>
            </a:schemeClr>
          </a:solidFill>
        </p:spPr>
        <p:style>
          <a:lnRef idx="2">
            <a:schemeClr val="accent6"/>
          </a:lnRef>
          <a:fillRef idx="1">
            <a:schemeClr val="lt1"/>
          </a:fillRef>
          <a:effectRef idx="0">
            <a:schemeClr val="accent6"/>
          </a:effectRef>
          <a:fontRef idx="minor">
            <a:schemeClr val="dk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zh-CN" altLang="en-US"/>
          </a:p>
        </p:txBody>
      </p:sp>
      <p:sp>
        <p:nvSpPr>
          <p:cNvPr id="4" name="文本框 3"/>
          <p:cNvSpPr txBox="1"/>
          <p:nvPr/>
        </p:nvSpPr>
        <p:spPr>
          <a:xfrm>
            <a:off x="13335" y="1329690"/>
            <a:ext cx="12191365" cy="353822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200">
                <a:latin typeface="楷体" panose="02010609060101010101" pitchFamily="49" charset="-122"/>
                <a:ea typeface="楷体" panose="02010609060101010101" pitchFamily="49" charset="-122"/>
                <a:cs typeface="楷体" panose="02010609060101010101" pitchFamily="49" charset="-122"/>
              </a:rPr>
              <a:t>1.诗中</a:t>
            </a:r>
            <a:r>
              <a:rPr lang="zh-CN" altLang="en-US" sz="3200">
                <a:solidFill>
                  <a:srgbClr val="FF0000"/>
                </a:solidFill>
                <a:latin typeface="楷体" panose="02010609060101010101" pitchFamily="49" charset="-122"/>
                <a:ea typeface="楷体" panose="02010609060101010101" pitchFamily="49" charset="-122"/>
                <a:cs typeface="楷体" panose="02010609060101010101" pitchFamily="49" charset="-122"/>
              </a:rPr>
              <a:t>某个字用得好</a:t>
            </a:r>
            <a:r>
              <a:rPr lang="zh-CN" altLang="en-US" sz="3200">
                <a:latin typeface="楷体" panose="02010609060101010101" pitchFamily="49" charset="-122"/>
                <a:ea typeface="楷体" panose="02010609060101010101" pitchFamily="49" charset="-122"/>
                <a:cs typeface="楷体" panose="02010609060101010101" pitchFamily="49" charset="-122"/>
              </a:rPr>
              <a:t>（历来为人们所称道），简要分析它</a:t>
            </a:r>
            <a:r>
              <a:rPr lang="zh-CN" altLang="en-US" sz="3200">
                <a:solidFill>
                  <a:srgbClr val="FF0000"/>
                </a:solidFill>
                <a:latin typeface="楷体" panose="02010609060101010101" pitchFamily="49" charset="-122"/>
                <a:ea typeface="楷体" panose="02010609060101010101" pitchFamily="49" charset="-122"/>
                <a:cs typeface="楷体" panose="02010609060101010101" pitchFamily="49" charset="-122"/>
              </a:rPr>
              <a:t>好在哪里</a:t>
            </a:r>
            <a:r>
              <a:rPr lang="zh-CN" altLang="en-US" sz="3200">
                <a:latin typeface="楷体" panose="02010609060101010101" pitchFamily="49" charset="-122"/>
                <a:ea typeface="楷体" panose="02010609060101010101" pitchFamily="49" charset="-122"/>
                <a:cs typeface="楷体" panose="02010609060101010101" pitchFamily="49" charset="-122"/>
              </a:rPr>
              <a:t>。</a:t>
            </a:r>
            <a:endParaRPr lang="zh-CN" altLang="en-US" sz="3200">
              <a:latin typeface="楷体" panose="02010609060101010101" pitchFamily="49" charset="-122"/>
              <a:ea typeface="楷体" panose="02010609060101010101" pitchFamily="49" charset="-122"/>
              <a:cs typeface="楷体" panose="02010609060101010101" pitchFamily="49" charset="-122"/>
            </a:endParaRPr>
          </a:p>
          <a:p>
            <a:endParaRPr lang="zh-CN" altLang="en-US" sz="3200">
              <a:latin typeface="楷体" panose="02010609060101010101" pitchFamily="49" charset="-122"/>
              <a:ea typeface="楷体" panose="02010609060101010101" pitchFamily="49" charset="-122"/>
              <a:cs typeface="楷体" panose="02010609060101010101" pitchFamily="49" charset="-122"/>
            </a:endParaRPr>
          </a:p>
          <a:p>
            <a:r>
              <a:rPr lang="zh-CN" altLang="en-US" sz="3200">
                <a:latin typeface="楷体" panose="02010609060101010101" pitchFamily="49" charset="-122"/>
                <a:ea typeface="楷体" panose="02010609060101010101" pitchFamily="49" charset="-122"/>
                <a:cs typeface="楷体" panose="02010609060101010101" pitchFamily="49" charset="-122"/>
              </a:rPr>
              <a:t>2.某一联中</a:t>
            </a:r>
            <a:r>
              <a:rPr lang="zh-CN" altLang="en-US" sz="3200">
                <a:solidFill>
                  <a:srgbClr val="FF0000"/>
                </a:solidFill>
                <a:latin typeface="楷体" panose="02010609060101010101" pitchFamily="49" charset="-122"/>
                <a:ea typeface="楷体" panose="02010609060101010101" pitchFamily="49" charset="-122"/>
                <a:cs typeface="楷体" panose="02010609060101010101" pitchFamily="49" charset="-122"/>
              </a:rPr>
              <a:t>哪一个字用得最好</a:t>
            </a:r>
            <a:r>
              <a:rPr lang="zh-CN" altLang="en-US" sz="3200">
                <a:latin typeface="楷体" panose="02010609060101010101" pitchFamily="49" charset="-122"/>
                <a:ea typeface="楷体" panose="02010609060101010101" pitchFamily="49" charset="-122"/>
                <a:cs typeface="楷体" panose="02010609060101010101" pitchFamily="49" charset="-122"/>
              </a:rPr>
              <a:t>？说出你的理由。</a:t>
            </a:r>
            <a:endParaRPr lang="zh-CN" altLang="en-US" sz="3200">
              <a:latin typeface="楷体" panose="02010609060101010101" pitchFamily="49" charset="-122"/>
              <a:ea typeface="楷体" panose="02010609060101010101" pitchFamily="49" charset="-122"/>
              <a:cs typeface="楷体" panose="02010609060101010101" pitchFamily="49" charset="-122"/>
            </a:endParaRPr>
          </a:p>
          <a:p>
            <a:endParaRPr lang="zh-CN" altLang="en-US" sz="3200">
              <a:latin typeface="楷体" panose="02010609060101010101" pitchFamily="49" charset="-122"/>
              <a:ea typeface="楷体" panose="02010609060101010101" pitchFamily="49" charset="-122"/>
              <a:cs typeface="楷体" panose="02010609060101010101" pitchFamily="49" charset="-122"/>
            </a:endParaRPr>
          </a:p>
          <a:p>
            <a:r>
              <a:rPr lang="zh-CN" altLang="en-US" sz="3200">
                <a:latin typeface="楷体" panose="02010609060101010101" pitchFamily="49" charset="-122"/>
                <a:ea typeface="楷体" panose="02010609060101010101" pitchFamily="49" charset="-122"/>
                <a:cs typeface="楷体" panose="02010609060101010101" pitchFamily="49" charset="-122"/>
              </a:rPr>
              <a:t>3.本诗中的</a:t>
            </a:r>
            <a:r>
              <a:rPr lang="zh-CN" altLang="en-US" sz="3200">
                <a:solidFill>
                  <a:srgbClr val="FF0000"/>
                </a:solidFill>
                <a:latin typeface="楷体" panose="02010609060101010101" pitchFamily="49" charset="-122"/>
                <a:ea typeface="楷体" panose="02010609060101010101" pitchFamily="49" charset="-122"/>
                <a:cs typeface="楷体" panose="02010609060101010101" pitchFamily="49" charset="-122"/>
              </a:rPr>
              <a:t>某字</a:t>
            </a:r>
            <a:r>
              <a:rPr lang="zh-CN" altLang="en-US" sz="3200">
                <a:latin typeface="楷体" panose="02010609060101010101" pitchFamily="49" charset="-122"/>
                <a:ea typeface="楷体" panose="02010609060101010101" pitchFamily="49" charset="-122"/>
                <a:cs typeface="楷体" panose="02010609060101010101" pitchFamily="49" charset="-122"/>
              </a:rPr>
              <a:t>，在其他的版本中作某字，你认为哪一个好为什么？</a:t>
            </a:r>
            <a:endParaRPr lang="zh-CN" altLang="en-US" sz="3200">
              <a:latin typeface="楷体" panose="02010609060101010101" pitchFamily="49" charset="-122"/>
              <a:ea typeface="楷体" panose="02010609060101010101" pitchFamily="49" charset="-122"/>
              <a:cs typeface="楷体" panose="02010609060101010101" pitchFamily="49" charset="-122"/>
            </a:endParaRPr>
          </a:p>
          <a:p>
            <a:endParaRPr lang="zh-CN" altLang="en-US" sz="3200">
              <a:latin typeface="楷体" panose="02010609060101010101" pitchFamily="49" charset="-122"/>
              <a:ea typeface="楷体" panose="02010609060101010101" pitchFamily="49" charset="-122"/>
              <a:cs typeface="楷体" panose="02010609060101010101" pitchFamily="49" charset="-122"/>
            </a:endParaRPr>
          </a:p>
          <a:p>
            <a:r>
              <a:rPr lang="zh-CN" altLang="en-US" sz="3200">
                <a:latin typeface="楷体" panose="02010609060101010101" pitchFamily="49" charset="-122"/>
                <a:ea typeface="楷体" panose="02010609060101010101" pitchFamily="49" charset="-122"/>
                <a:cs typeface="楷体" panose="02010609060101010101" pitchFamily="49" charset="-122"/>
              </a:rPr>
              <a:t>4.赏析本诗中</a:t>
            </a:r>
            <a:r>
              <a:rPr lang="zh-CN" altLang="en-US" sz="3200">
                <a:solidFill>
                  <a:srgbClr val="FF0000"/>
                </a:solidFill>
                <a:latin typeface="楷体" panose="02010609060101010101" pitchFamily="49" charset="-122"/>
                <a:ea typeface="楷体" panose="02010609060101010101" pitchFamily="49" charset="-122"/>
                <a:cs typeface="楷体" panose="02010609060101010101" pitchFamily="49" charset="-122"/>
              </a:rPr>
              <a:t>某字的妙处</a:t>
            </a:r>
            <a:r>
              <a:rPr lang="zh-CN" altLang="en-US" sz="3200">
                <a:latin typeface="楷体" panose="02010609060101010101" pitchFamily="49" charset="-122"/>
                <a:ea typeface="楷体" panose="02010609060101010101" pitchFamily="49" charset="-122"/>
                <a:cs typeface="楷体" panose="02010609060101010101" pitchFamily="49" charset="-122"/>
              </a:rPr>
              <a:t>或者分析某字的表达效果。</a:t>
            </a:r>
            <a:endParaRPr lang="zh-CN" altLang="en-US" sz="3200">
              <a:latin typeface="楷体" panose="02010609060101010101" pitchFamily="49" charset="-122"/>
              <a:ea typeface="楷体" panose="02010609060101010101" pitchFamily="49" charset="-122"/>
              <a:cs typeface="楷体" panose="02010609060101010101" pitchFamily="49" charset="-122"/>
            </a:endParaRPr>
          </a:p>
        </p:txBody>
      </p:sp>
    </p:spTree>
    <p:custDataLst>
      <p:tags r:id="rId5"/>
    </p:custDataLst>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4" name="图片 3"/>
          <p:cNvPicPr>
            <a:picLocks noChangeAspect="1"/>
          </p:cNvPicPr>
          <p:nvPr>
            <p:custDataLst>
              <p:tags r:id="rId4"/>
            </p:custDataLst>
          </p:nvPr>
        </p:nvPicPr>
        <p:blipFill>
          <a:blip r:embed="rId3"/>
          <a:stretch>
            <a:fillRect/>
          </a:stretch>
        </p:blipFill>
        <p:spPr>
          <a:xfrm>
            <a:off x="-635" y="0"/>
            <a:ext cx="12205335" cy="6858000"/>
          </a:xfrm>
          <a:prstGeom prst="rect">
            <a:avLst/>
          </a:prstGeom>
        </p:spPr>
      </p:pic>
      <p:sp>
        <p:nvSpPr>
          <p:cNvPr id="32" name="文本框 31"/>
          <p:cNvSpPr txBox="1"/>
          <p:nvPr/>
        </p:nvSpPr>
        <p:spPr>
          <a:xfrm>
            <a:off x="3697605" y="3961765"/>
            <a:ext cx="5003800" cy="18351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r>
              <a:rPr lang="en-US" altLang="zh-CN" sz="600" noProof="0">
                <a:ln>
                  <a:noFill/>
                </a:ln>
                <a:solidFill>
                  <a:srgbClr val="E6CAB2"/>
                </a:solidFill>
                <a:uLnTx/>
                <a:uFillTx/>
                <a:latin typeface="+mn-ea"/>
                <a:sym typeface="+mn-ea"/>
              </a:rPr>
              <a:t>ADD YOUR TEXT HERE</a:t>
            </a:r>
            <a:endParaRPr lang="en-US" altLang="zh-CN" sz="600" noProof="0">
              <a:ln>
                <a:noFill/>
              </a:ln>
              <a:solidFill>
                <a:srgbClr val="E6CAB2"/>
              </a:solidFill>
              <a:uLnTx/>
              <a:uFillTx/>
              <a:latin typeface="+mn-ea"/>
              <a:sym typeface="+mn-ea"/>
            </a:endParaRPr>
          </a:p>
        </p:txBody>
      </p:sp>
      <p:sp>
        <p:nvSpPr>
          <p:cNvPr id="3" name="矩形 2"/>
          <p:cNvSpPr/>
          <p:nvPr>
            <p:custDataLst>
              <p:tags r:id="rId5"/>
            </p:custDataLst>
          </p:nvPr>
        </p:nvSpPr>
        <p:spPr>
          <a:xfrm>
            <a:off x="-635" y="2160905"/>
            <a:ext cx="12205335" cy="2727325"/>
          </a:xfrm>
          <a:prstGeom prst="rect">
            <a:avLst/>
          </a:pr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等线"/>
              <a:ea typeface="等线"/>
              <a:cs typeface="+mn-cs"/>
            </a:endParaRPr>
          </a:p>
        </p:txBody>
      </p:sp>
      <p:sp>
        <p:nvSpPr>
          <p:cNvPr id="2" name="文本框 1"/>
          <p:cNvSpPr txBox="1"/>
          <p:nvPr/>
        </p:nvSpPr>
        <p:spPr>
          <a:xfrm>
            <a:off x="2042160" y="2668905"/>
            <a:ext cx="7858125" cy="14763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50000"/>
              </a:lnSpc>
            </a:pPr>
            <a:r>
              <a:rPr lang="zh-CN" sz="6000">
                <a:latin typeface="楷体" panose="02010609060101010101" pitchFamily="49" charset="-122"/>
                <a:ea typeface="楷体" panose="02010609060101010101" pitchFamily="49" charset="-122"/>
                <a:cs typeface="楷体" panose="02010609060101010101" pitchFamily="49" charset="-122"/>
              </a:rPr>
              <a:t>（二）答题技巧</a:t>
            </a:r>
            <a:endParaRPr lang="zh-CN" sz="6000">
              <a:latin typeface="楷体" panose="02010609060101010101" pitchFamily="49" charset="-122"/>
              <a:ea typeface="楷体" panose="02010609060101010101" pitchFamily="49" charset="-122"/>
              <a:cs typeface="楷体" panose="02010609060101010101" pitchFamily="49" charset="-122"/>
            </a:endParaRPr>
          </a:p>
        </p:txBody>
      </p:sp>
    </p:spTree>
    <p:custDataLst>
      <p:tags r:id="rId6"/>
    </p:custData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4" name="图片 3"/>
          <p:cNvPicPr>
            <a:picLocks noChangeAspect="1"/>
          </p:cNvPicPr>
          <p:nvPr>
            <p:custDataLst>
              <p:tags r:id="rId4"/>
            </p:custDataLst>
          </p:nvPr>
        </p:nvPicPr>
        <p:blipFill>
          <a:blip r:embed="rId3"/>
          <a:stretch>
            <a:fillRect/>
          </a:stretch>
        </p:blipFill>
        <p:spPr>
          <a:xfrm>
            <a:off x="-635" y="0"/>
            <a:ext cx="12205335" cy="6858000"/>
          </a:xfrm>
          <a:prstGeom prst="rect">
            <a:avLst/>
          </a:prstGeom>
        </p:spPr>
      </p:pic>
      <p:sp>
        <p:nvSpPr>
          <p:cNvPr id="32" name="文本框 31"/>
          <p:cNvSpPr txBox="1"/>
          <p:nvPr/>
        </p:nvSpPr>
        <p:spPr>
          <a:xfrm>
            <a:off x="3697605" y="3961765"/>
            <a:ext cx="5003800" cy="18351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r>
              <a:rPr lang="en-US" altLang="zh-CN" sz="600" noProof="0">
                <a:ln>
                  <a:noFill/>
                </a:ln>
                <a:solidFill>
                  <a:srgbClr val="E6CAB2"/>
                </a:solidFill>
                <a:uLnTx/>
                <a:uFillTx/>
                <a:latin typeface="+mn-ea"/>
                <a:sym typeface="+mn-ea"/>
              </a:rPr>
              <a:t>ADD YOUR TEXT HERE</a:t>
            </a:r>
            <a:endParaRPr lang="en-US" altLang="zh-CN" sz="600" noProof="0">
              <a:ln>
                <a:noFill/>
              </a:ln>
              <a:solidFill>
                <a:srgbClr val="E6CAB2"/>
              </a:solidFill>
              <a:uLnTx/>
              <a:uFillTx/>
              <a:latin typeface="+mn-ea"/>
              <a:sym typeface="+mn-ea"/>
            </a:endParaRPr>
          </a:p>
        </p:txBody>
      </p:sp>
      <p:sp>
        <p:nvSpPr>
          <p:cNvPr id="5" name="矩形 4"/>
          <p:cNvSpPr/>
          <p:nvPr/>
        </p:nvSpPr>
        <p:spPr>
          <a:xfrm>
            <a:off x="-3810" y="1176655"/>
            <a:ext cx="12211050" cy="3981450"/>
          </a:xfrm>
          <a:prstGeom prst="rect">
            <a:avLst/>
          </a:prstGeom>
          <a:solidFill>
            <a:schemeClr val="bg1">
              <a:alpha val="86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 name="文本框 2"/>
          <p:cNvSpPr txBox="1"/>
          <p:nvPr>
            <p:custDataLst>
              <p:tags r:id="rId5"/>
            </p:custDataLst>
          </p:nvPr>
        </p:nvSpPr>
        <p:spPr>
          <a:xfrm>
            <a:off x="282575" y="1184275"/>
            <a:ext cx="11603990" cy="3777615"/>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fontAlgn="auto">
              <a:lnSpc>
                <a:spcPct val="150000"/>
              </a:lnSpc>
            </a:pPr>
            <a:r>
              <a:rPr lang="zh-CN" altLang="en-US" sz="3200">
                <a:latin typeface="楷体" panose="02010609060101010101" pitchFamily="49" charset="-122"/>
                <a:ea typeface="楷体" panose="02010609060101010101" pitchFamily="49" charset="-122"/>
                <a:cs typeface="楷体" panose="02010609060101010101" pitchFamily="49" charset="-122"/>
              </a:rPr>
              <a:t>一、动词</a:t>
            </a:r>
            <a:endParaRPr lang="zh-CN" altLang="en-US" sz="3200">
              <a:latin typeface="楷体" panose="02010609060101010101" pitchFamily="49" charset="-122"/>
              <a:ea typeface="楷体" panose="02010609060101010101" pitchFamily="49" charset="-122"/>
              <a:cs typeface="楷体" panose="02010609060101010101" pitchFamily="49" charset="-122"/>
            </a:endParaRPr>
          </a:p>
          <a:p>
            <a:pPr indent="0" fontAlgn="auto">
              <a:lnSpc>
                <a:spcPct val="150000"/>
              </a:lnSpc>
            </a:pPr>
            <a:r>
              <a:rPr lang="zh-CN" altLang="en-US" sz="3200">
                <a:latin typeface="楷体" panose="02010609060101010101" pitchFamily="49" charset="-122"/>
                <a:ea typeface="楷体" panose="02010609060101010101" pitchFamily="49" charset="-122"/>
                <a:cs typeface="楷体" panose="02010609060101010101" pitchFamily="49" charset="-122"/>
              </a:rPr>
              <a:t>动词是在炼字题目中出现频率最高的。动词具有凝练、形象生动、传神的特点。</a:t>
            </a:r>
            <a:endParaRPr lang="zh-CN" altLang="en-US" sz="3200">
              <a:latin typeface="楷体" panose="02010609060101010101" pitchFamily="49" charset="-122"/>
              <a:ea typeface="楷体" panose="02010609060101010101" pitchFamily="49" charset="-122"/>
              <a:cs typeface="楷体" panose="02010609060101010101" pitchFamily="49" charset="-122"/>
            </a:endParaRPr>
          </a:p>
          <a:p>
            <a:pPr indent="0" fontAlgn="auto">
              <a:lnSpc>
                <a:spcPct val="150000"/>
              </a:lnSpc>
            </a:pPr>
            <a:r>
              <a:rPr lang="zh-CN" altLang="en-US" sz="3200">
                <a:latin typeface="楷体" panose="02010609060101010101" pitchFamily="49" charset="-122"/>
                <a:ea typeface="楷体" panose="02010609060101010101" pitchFamily="49" charset="-122"/>
                <a:cs typeface="楷体" panose="02010609060101010101" pitchFamily="49" charset="-122"/>
                <a:sym typeface="+mn-ea"/>
              </a:rPr>
              <a:t>例：“绿杨烟外晓寒轻，红杏枝头春意</a:t>
            </a:r>
            <a:r>
              <a:rPr lang="zh-CN" altLang="en-US" sz="3200">
                <a:solidFill>
                  <a:srgbClr val="FF0000"/>
                </a:solidFill>
                <a:latin typeface="楷体" panose="02010609060101010101" pitchFamily="49" charset="-122"/>
                <a:ea typeface="楷体" panose="02010609060101010101" pitchFamily="49" charset="-122"/>
                <a:cs typeface="楷体" panose="02010609060101010101" pitchFamily="49" charset="-122"/>
                <a:sym typeface="+mn-ea"/>
              </a:rPr>
              <a:t>闹</a:t>
            </a:r>
            <a:r>
              <a:rPr lang="zh-CN" altLang="en-US" sz="3200">
                <a:latin typeface="楷体" panose="02010609060101010101" pitchFamily="49" charset="-122"/>
                <a:ea typeface="楷体" panose="02010609060101010101" pitchFamily="49" charset="-122"/>
                <a:cs typeface="楷体" panose="02010609060101010101" pitchFamily="49" charset="-122"/>
                <a:sym typeface="+mn-ea"/>
              </a:rPr>
              <a:t>。”</a:t>
            </a:r>
            <a:endParaRPr lang="zh-CN" altLang="en-US" sz="3200">
              <a:latin typeface="楷体" panose="02010609060101010101" pitchFamily="49" charset="-122"/>
              <a:ea typeface="楷体" panose="02010609060101010101" pitchFamily="49" charset="-122"/>
              <a:cs typeface="楷体" panose="02010609060101010101" pitchFamily="49" charset="-122"/>
              <a:sym typeface="+mn-ea"/>
            </a:endParaRPr>
          </a:p>
          <a:p>
            <a:pPr indent="0" fontAlgn="auto">
              <a:lnSpc>
                <a:spcPct val="150000"/>
              </a:lnSpc>
            </a:pPr>
            <a:r>
              <a:rPr lang="en-US" altLang="zh-CN" sz="3200">
                <a:latin typeface="楷体" panose="02010609060101010101" pitchFamily="49" charset="-122"/>
                <a:ea typeface="楷体" panose="02010609060101010101" pitchFamily="49" charset="-122"/>
                <a:cs typeface="楷体" panose="02010609060101010101" pitchFamily="49" charset="-122"/>
                <a:sym typeface="+mn-ea"/>
              </a:rPr>
              <a:t>                               ——</a:t>
            </a:r>
            <a:r>
              <a:rPr lang="zh-CN" altLang="en-US" sz="3200">
                <a:latin typeface="楷体" panose="02010609060101010101" pitchFamily="49" charset="-122"/>
                <a:ea typeface="楷体" panose="02010609060101010101" pitchFamily="49" charset="-122"/>
                <a:cs typeface="楷体" panose="02010609060101010101" pitchFamily="49" charset="-122"/>
                <a:sym typeface="+mn-ea"/>
              </a:rPr>
              <a:t>《玉楼春·春景》</a:t>
            </a:r>
            <a:endParaRPr lang="zh-CN" altLang="en-US" sz="3200">
              <a:latin typeface="楷体" panose="02010609060101010101" pitchFamily="49" charset="-122"/>
              <a:ea typeface="楷体" panose="02010609060101010101" pitchFamily="49" charset="-122"/>
              <a:cs typeface="楷体" panose="02010609060101010101" pitchFamily="49" charset="-122"/>
            </a:endParaRPr>
          </a:p>
          <a:p>
            <a:pPr indent="0" fontAlgn="auto">
              <a:lnSpc>
                <a:spcPct val="150000"/>
              </a:lnSpc>
            </a:pPr>
            <a:endParaRPr lang="zh-CN" altLang="en-US" sz="3200">
              <a:latin typeface="楷体" panose="02010609060101010101" pitchFamily="49" charset="-122"/>
              <a:ea typeface="楷体" panose="02010609060101010101" pitchFamily="49" charset="-122"/>
              <a:cs typeface="楷体" panose="02010609060101010101" pitchFamily="49" charset="-122"/>
            </a:endParaRPr>
          </a:p>
          <a:p>
            <a:pPr indent="0" fontAlgn="auto">
              <a:lnSpc>
                <a:spcPct val="150000"/>
              </a:lnSpc>
            </a:pPr>
            <a:endParaRPr lang="zh-CN" altLang="en-US" sz="3200">
              <a:latin typeface="楷体" panose="02010609060101010101" pitchFamily="49" charset="-122"/>
              <a:ea typeface="楷体" panose="02010609060101010101" pitchFamily="49" charset="-122"/>
              <a:cs typeface="楷体" panose="02010609060101010101" pitchFamily="49" charset="-122"/>
            </a:endParaRPr>
          </a:p>
        </p:txBody>
      </p:sp>
    </p:spTree>
    <p:custDataLst>
      <p:tags r:id="rId6"/>
    </p:custDataLst>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4" name="图片 3"/>
          <p:cNvPicPr>
            <a:picLocks noChangeAspect="1"/>
          </p:cNvPicPr>
          <p:nvPr>
            <p:custDataLst>
              <p:tags r:id="rId4"/>
            </p:custDataLst>
          </p:nvPr>
        </p:nvPicPr>
        <p:blipFill>
          <a:blip r:embed="rId3"/>
          <a:stretch>
            <a:fillRect/>
          </a:stretch>
        </p:blipFill>
        <p:spPr>
          <a:xfrm>
            <a:off x="-635" y="0"/>
            <a:ext cx="12205335" cy="6858000"/>
          </a:xfrm>
          <a:prstGeom prst="rect">
            <a:avLst/>
          </a:prstGeom>
        </p:spPr>
      </p:pic>
      <p:sp>
        <p:nvSpPr>
          <p:cNvPr id="32" name="文本框 31"/>
          <p:cNvSpPr txBox="1"/>
          <p:nvPr/>
        </p:nvSpPr>
        <p:spPr>
          <a:xfrm>
            <a:off x="3697605" y="3961765"/>
            <a:ext cx="5003800" cy="18351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r>
              <a:rPr lang="en-US" altLang="zh-CN" sz="600" noProof="0">
                <a:ln>
                  <a:noFill/>
                </a:ln>
                <a:solidFill>
                  <a:srgbClr val="E6CAB2"/>
                </a:solidFill>
                <a:uLnTx/>
                <a:uFillTx/>
                <a:latin typeface="+mn-ea"/>
                <a:sym typeface="+mn-ea"/>
              </a:rPr>
              <a:t>ADD YOUR TEXT HERE</a:t>
            </a:r>
            <a:endParaRPr lang="en-US" altLang="zh-CN" sz="600" noProof="0">
              <a:ln>
                <a:noFill/>
              </a:ln>
              <a:solidFill>
                <a:srgbClr val="E6CAB2"/>
              </a:solidFill>
              <a:uLnTx/>
              <a:uFillTx/>
              <a:latin typeface="+mn-ea"/>
              <a:sym typeface="+mn-ea"/>
            </a:endParaRPr>
          </a:p>
        </p:txBody>
      </p:sp>
      <p:sp>
        <p:nvSpPr>
          <p:cNvPr id="2" name="矩形 1"/>
          <p:cNvSpPr/>
          <p:nvPr/>
        </p:nvSpPr>
        <p:spPr>
          <a:xfrm>
            <a:off x="0" y="1287780"/>
            <a:ext cx="12192000" cy="3918585"/>
          </a:xfrm>
          <a:prstGeom prst="rect">
            <a:avLst/>
          </a:prstGeom>
          <a:solidFill>
            <a:srgbClr val="F5F7F9">
              <a:alpha val="88000"/>
            </a:srgbClr>
          </a:solidFill>
        </p:spPr>
        <p:style>
          <a:lnRef idx="2">
            <a:schemeClr val="accent6"/>
          </a:lnRef>
          <a:fillRef idx="1">
            <a:schemeClr val="lt1"/>
          </a:fillRef>
          <a:effectRef idx="0">
            <a:schemeClr val="accent6"/>
          </a:effectRef>
          <a:fontRef idx="minor">
            <a:schemeClr val="dk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indent="0" fontAlgn="auto">
              <a:lnSpc>
                <a:spcPct val="150000"/>
              </a:lnSpc>
            </a:pPr>
            <a:endParaRPr lang="zh-CN" altLang="en-US" sz="3200">
              <a:solidFill>
                <a:schemeClr val="tx1"/>
              </a:solidFill>
              <a:latin typeface="楷体" panose="02010609060101010101" pitchFamily="49" charset="-122"/>
              <a:ea typeface="楷体" panose="02010609060101010101" pitchFamily="49" charset="-122"/>
              <a:cs typeface="楷体" panose="02010609060101010101" pitchFamily="49" charset="-122"/>
              <a:sym typeface="+mn-ea"/>
            </a:endParaRPr>
          </a:p>
        </p:txBody>
      </p:sp>
      <p:sp>
        <p:nvSpPr>
          <p:cNvPr id="3" name="文本框 2"/>
          <p:cNvSpPr txBox="1"/>
          <p:nvPr/>
        </p:nvSpPr>
        <p:spPr>
          <a:xfrm>
            <a:off x="158115" y="1373505"/>
            <a:ext cx="12033885" cy="372110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fontAlgn="auto">
              <a:lnSpc>
                <a:spcPct val="150000"/>
              </a:lnSpc>
            </a:pPr>
            <a:r>
              <a:rPr lang="zh-CN" altLang="en-US" sz="3200">
                <a:latin typeface="楷体" panose="02010609060101010101" pitchFamily="49" charset="-122"/>
                <a:ea typeface="楷体" panose="02010609060101010101" pitchFamily="49" charset="-122"/>
                <a:cs typeface="楷体" panose="02010609060101010101" pitchFamily="49" charset="-122"/>
              </a:rPr>
              <a:t>二、形容词</a:t>
            </a:r>
            <a:endParaRPr lang="zh-CN" altLang="en-US" sz="3200">
              <a:latin typeface="楷体" panose="02010609060101010101" pitchFamily="49" charset="-122"/>
              <a:ea typeface="楷体" panose="02010609060101010101" pitchFamily="49" charset="-122"/>
              <a:cs typeface="楷体" panose="02010609060101010101" pitchFamily="49" charset="-122"/>
            </a:endParaRPr>
          </a:p>
          <a:p>
            <a:pPr indent="457200" fontAlgn="auto">
              <a:lnSpc>
                <a:spcPct val="150000"/>
              </a:lnSpc>
            </a:pPr>
            <a:r>
              <a:rPr lang="zh-CN" altLang="en-US" sz="3200">
                <a:latin typeface="楷体" panose="02010609060101010101" pitchFamily="49" charset="-122"/>
                <a:ea typeface="楷体" panose="02010609060101010101" pitchFamily="49" charset="-122"/>
                <a:cs typeface="楷体" panose="02010609060101010101" pitchFamily="49" charset="-122"/>
              </a:rPr>
              <a:t>在古诗词中，少不了对各种景物进行描写，诗人在描写的时候就需要运用一些形容词来将抽象的景物具体化形象化。</a:t>
            </a:r>
            <a:endParaRPr lang="zh-CN" altLang="en-US" sz="3200">
              <a:latin typeface="楷体" panose="02010609060101010101" pitchFamily="49" charset="-122"/>
              <a:ea typeface="楷体" panose="02010609060101010101" pitchFamily="49" charset="-122"/>
              <a:cs typeface="楷体" panose="02010609060101010101" pitchFamily="49" charset="-122"/>
            </a:endParaRPr>
          </a:p>
          <a:p>
            <a:pPr indent="457200" fontAlgn="auto">
              <a:lnSpc>
                <a:spcPct val="150000"/>
              </a:lnSpc>
            </a:pPr>
            <a:r>
              <a:rPr lang="zh-CN" altLang="en-US" sz="3200">
                <a:latin typeface="楷体" panose="02010609060101010101" pitchFamily="49" charset="-122"/>
                <a:ea typeface="楷体" panose="02010609060101010101" pitchFamily="49" charset="-122"/>
                <a:cs typeface="楷体" panose="02010609060101010101" pitchFamily="49" charset="-122"/>
              </a:rPr>
              <a:t>例：</a:t>
            </a:r>
            <a:r>
              <a:rPr lang="zh-CN" altLang="en-US" sz="3200">
                <a:latin typeface="楷体" panose="02010609060101010101" pitchFamily="49" charset="-122"/>
                <a:ea typeface="楷体" panose="02010609060101010101" pitchFamily="49" charset="-122"/>
                <a:cs typeface="楷体" panose="02010609060101010101" pitchFamily="49" charset="-122"/>
                <a:sym typeface="+mn-ea"/>
              </a:rPr>
              <a:t>“玉阶</a:t>
            </a:r>
            <a:r>
              <a:rPr lang="zh-CN" altLang="en-US" sz="3200">
                <a:solidFill>
                  <a:srgbClr val="FF0000"/>
                </a:solidFill>
                <a:latin typeface="楷体" panose="02010609060101010101" pitchFamily="49" charset="-122"/>
                <a:ea typeface="楷体" panose="02010609060101010101" pitchFamily="49" charset="-122"/>
                <a:cs typeface="楷体" panose="02010609060101010101" pitchFamily="49" charset="-122"/>
                <a:sym typeface="+mn-ea"/>
              </a:rPr>
              <a:t>空</a:t>
            </a:r>
            <a:r>
              <a:rPr lang="zh-CN" altLang="en-US" sz="3200">
                <a:latin typeface="楷体" panose="02010609060101010101" pitchFamily="49" charset="-122"/>
                <a:ea typeface="楷体" panose="02010609060101010101" pitchFamily="49" charset="-122"/>
                <a:cs typeface="楷体" panose="02010609060101010101" pitchFamily="49" charset="-122"/>
                <a:sym typeface="+mn-ea"/>
              </a:rPr>
              <a:t>伫立，速鸟归飞急。”</a:t>
            </a:r>
            <a:endParaRPr lang="zh-CN" altLang="en-US" sz="3200">
              <a:latin typeface="楷体" panose="02010609060101010101" pitchFamily="49" charset="-122"/>
              <a:ea typeface="楷体" panose="02010609060101010101" pitchFamily="49" charset="-122"/>
              <a:cs typeface="楷体" panose="02010609060101010101" pitchFamily="49" charset="-122"/>
              <a:sym typeface="+mn-ea"/>
            </a:endParaRPr>
          </a:p>
          <a:p>
            <a:pPr indent="457200" fontAlgn="auto">
              <a:lnSpc>
                <a:spcPct val="150000"/>
              </a:lnSpc>
            </a:pPr>
            <a:r>
              <a:rPr lang="en-US" altLang="zh-CN" sz="3200">
                <a:latin typeface="楷体" panose="02010609060101010101" pitchFamily="49" charset="-122"/>
                <a:ea typeface="楷体" panose="02010609060101010101" pitchFamily="49" charset="-122"/>
                <a:cs typeface="楷体" panose="02010609060101010101" pitchFamily="49" charset="-122"/>
              </a:rPr>
              <a:t>                       ——</a:t>
            </a:r>
            <a:r>
              <a:rPr lang="zh-CN" altLang="en-US" sz="3200">
                <a:latin typeface="楷体" panose="02010609060101010101" pitchFamily="49" charset="-122"/>
                <a:ea typeface="楷体" panose="02010609060101010101" pitchFamily="49" charset="-122"/>
                <a:cs typeface="楷体" panose="02010609060101010101" pitchFamily="49" charset="-122"/>
              </a:rPr>
              <a:t>李白《菩萨蛮·平林漠漠烟如织》</a:t>
            </a:r>
            <a:endParaRPr lang="zh-CN" altLang="en-US" sz="3200">
              <a:latin typeface="楷体" panose="02010609060101010101" pitchFamily="49" charset="-122"/>
              <a:ea typeface="楷体" panose="02010609060101010101" pitchFamily="49" charset="-122"/>
              <a:cs typeface="楷体" panose="02010609060101010101" pitchFamily="49" charset="-122"/>
            </a:endParaRPr>
          </a:p>
        </p:txBody>
      </p:sp>
    </p:spTree>
    <p:custDataLst>
      <p:tags r:id="rId5"/>
    </p:custDataLst>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4" name="图片 3"/>
          <p:cNvPicPr>
            <a:picLocks noChangeAspect="1"/>
          </p:cNvPicPr>
          <p:nvPr>
            <p:custDataLst>
              <p:tags r:id="rId4"/>
            </p:custDataLst>
          </p:nvPr>
        </p:nvPicPr>
        <p:blipFill>
          <a:blip r:embed="rId3"/>
          <a:stretch>
            <a:fillRect/>
          </a:stretch>
        </p:blipFill>
        <p:spPr>
          <a:xfrm>
            <a:off x="-635" y="0"/>
            <a:ext cx="12205335" cy="6858000"/>
          </a:xfrm>
          <a:prstGeom prst="rect">
            <a:avLst/>
          </a:prstGeom>
        </p:spPr>
      </p:pic>
      <p:sp>
        <p:nvSpPr>
          <p:cNvPr id="32" name="文本框 31"/>
          <p:cNvSpPr txBox="1"/>
          <p:nvPr/>
        </p:nvSpPr>
        <p:spPr>
          <a:xfrm>
            <a:off x="3697605" y="3961765"/>
            <a:ext cx="5003800" cy="18351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r>
              <a:rPr lang="en-US" altLang="zh-CN" sz="600" noProof="0">
                <a:ln>
                  <a:noFill/>
                </a:ln>
                <a:solidFill>
                  <a:srgbClr val="E6CAB2"/>
                </a:solidFill>
                <a:uLnTx/>
                <a:uFillTx/>
                <a:latin typeface="+mn-ea"/>
                <a:sym typeface="+mn-ea"/>
              </a:rPr>
              <a:t>ADD YOUR TEXT HERE</a:t>
            </a:r>
            <a:endParaRPr lang="en-US" altLang="zh-CN" sz="600" noProof="0">
              <a:ln>
                <a:noFill/>
              </a:ln>
              <a:solidFill>
                <a:srgbClr val="E6CAB2"/>
              </a:solidFill>
              <a:uLnTx/>
              <a:uFillTx/>
              <a:latin typeface="+mn-ea"/>
              <a:sym typeface="+mn-ea"/>
            </a:endParaRPr>
          </a:p>
        </p:txBody>
      </p:sp>
      <p:sp>
        <p:nvSpPr>
          <p:cNvPr id="2" name="矩形 1"/>
          <p:cNvSpPr/>
          <p:nvPr/>
        </p:nvSpPr>
        <p:spPr>
          <a:xfrm>
            <a:off x="-24765" y="1513205"/>
            <a:ext cx="12216765" cy="3414395"/>
          </a:xfrm>
          <a:prstGeom prst="rect">
            <a:avLst/>
          </a:prstGeom>
          <a:solidFill>
            <a:schemeClr val="lt1">
              <a:alpha val="87000"/>
            </a:schemeClr>
          </a:solidFill>
        </p:spPr>
        <p:style>
          <a:lnRef idx="2">
            <a:schemeClr val="accent6"/>
          </a:lnRef>
          <a:fillRef idx="1">
            <a:schemeClr val="lt1"/>
          </a:fillRef>
          <a:effectRef idx="0">
            <a:schemeClr val="accent6"/>
          </a:effectRef>
          <a:fontRef idx="minor">
            <a:schemeClr val="dk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indent="0" fontAlgn="auto">
              <a:lnSpc>
                <a:spcPct val="150000"/>
              </a:lnSpc>
            </a:pPr>
            <a:endParaRPr lang="zh-CN" altLang="en-US" sz="3200">
              <a:solidFill>
                <a:schemeClr val="tx1"/>
              </a:solidFill>
              <a:latin typeface="楷体" panose="02010609060101010101" pitchFamily="49" charset="-122"/>
              <a:ea typeface="楷体" panose="02010609060101010101" pitchFamily="49" charset="-122"/>
              <a:cs typeface="楷体" panose="02010609060101010101" pitchFamily="49" charset="-122"/>
              <a:sym typeface="+mn-ea"/>
            </a:endParaRPr>
          </a:p>
        </p:txBody>
      </p:sp>
      <p:sp>
        <p:nvSpPr>
          <p:cNvPr id="3" name="文本框 2"/>
          <p:cNvSpPr txBox="1"/>
          <p:nvPr/>
        </p:nvSpPr>
        <p:spPr>
          <a:xfrm>
            <a:off x="-24765" y="1776095"/>
            <a:ext cx="12033885" cy="2957195"/>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457200" fontAlgn="auto">
              <a:lnSpc>
                <a:spcPct val="150000"/>
              </a:lnSpc>
            </a:pPr>
            <a:r>
              <a:rPr lang="zh-CN" altLang="en-US" sz="3200">
                <a:latin typeface="楷体" panose="02010609060101010101" pitchFamily="49" charset="-122"/>
                <a:ea typeface="楷体" panose="02010609060101010101" pitchFamily="49" charset="-122"/>
                <a:cs typeface="楷体" panose="02010609060101010101" pitchFamily="49" charset="-122"/>
              </a:rPr>
              <a:t>另一种情况是，形容词可以活用作动词，</a:t>
            </a:r>
            <a:r>
              <a:rPr lang="zh-CN" altLang="en-US" sz="3200">
                <a:latin typeface="楷体" panose="02010609060101010101" pitchFamily="49" charset="-122"/>
                <a:ea typeface="楷体" panose="02010609060101010101" pitchFamily="49" charset="-122"/>
                <a:cs typeface="楷体" panose="02010609060101010101" pitchFamily="49" charset="-122"/>
                <a:sym typeface="+mn-ea"/>
              </a:rPr>
              <a:t>既能够表示鲜明的色彩，又能够体现出一个动态的过程。</a:t>
            </a:r>
            <a:endParaRPr lang="zh-CN" altLang="en-US" sz="3200">
              <a:latin typeface="楷体" panose="02010609060101010101" pitchFamily="49" charset="-122"/>
              <a:ea typeface="楷体" panose="02010609060101010101" pitchFamily="49" charset="-122"/>
              <a:cs typeface="楷体" panose="02010609060101010101" pitchFamily="49" charset="-122"/>
              <a:sym typeface="+mn-ea"/>
            </a:endParaRPr>
          </a:p>
          <a:p>
            <a:pPr indent="457200" fontAlgn="auto">
              <a:lnSpc>
                <a:spcPct val="150000"/>
              </a:lnSpc>
            </a:pPr>
            <a:r>
              <a:rPr lang="zh-CN" altLang="en-US" sz="3200">
                <a:latin typeface="楷体" panose="02010609060101010101" pitchFamily="49" charset="-122"/>
                <a:ea typeface="楷体" panose="02010609060101010101" pitchFamily="49" charset="-122"/>
                <a:cs typeface="楷体" panose="02010609060101010101" pitchFamily="49" charset="-122"/>
                <a:sym typeface="+mn-ea"/>
              </a:rPr>
              <a:t>例：“</a:t>
            </a:r>
            <a:r>
              <a:rPr lang="zh-CN" altLang="en-US" sz="3200">
                <a:solidFill>
                  <a:srgbClr val="FF0000"/>
                </a:solidFill>
                <a:latin typeface="楷体" panose="02010609060101010101" pitchFamily="49" charset="-122"/>
                <a:ea typeface="楷体" panose="02010609060101010101" pitchFamily="49" charset="-122"/>
                <a:cs typeface="楷体" panose="02010609060101010101" pitchFamily="49" charset="-122"/>
                <a:sym typeface="+mn-ea"/>
              </a:rPr>
              <a:t>红</a:t>
            </a:r>
            <a:r>
              <a:rPr lang="zh-CN" altLang="en-US" sz="3200">
                <a:latin typeface="楷体" panose="02010609060101010101" pitchFamily="49" charset="-122"/>
                <a:ea typeface="楷体" panose="02010609060101010101" pitchFamily="49" charset="-122"/>
                <a:cs typeface="楷体" panose="02010609060101010101" pitchFamily="49" charset="-122"/>
                <a:sym typeface="+mn-ea"/>
              </a:rPr>
              <a:t>了樱桃，</a:t>
            </a:r>
            <a:r>
              <a:rPr lang="zh-CN" altLang="en-US" sz="3200">
                <a:solidFill>
                  <a:srgbClr val="FF0000"/>
                </a:solidFill>
                <a:latin typeface="楷体" panose="02010609060101010101" pitchFamily="49" charset="-122"/>
                <a:ea typeface="楷体" panose="02010609060101010101" pitchFamily="49" charset="-122"/>
                <a:cs typeface="楷体" panose="02010609060101010101" pitchFamily="49" charset="-122"/>
                <a:sym typeface="+mn-ea"/>
              </a:rPr>
              <a:t>绿</a:t>
            </a:r>
            <a:r>
              <a:rPr lang="zh-CN" altLang="en-US" sz="3200">
                <a:latin typeface="楷体" panose="02010609060101010101" pitchFamily="49" charset="-122"/>
                <a:ea typeface="楷体" panose="02010609060101010101" pitchFamily="49" charset="-122"/>
                <a:cs typeface="楷体" panose="02010609060101010101" pitchFamily="49" charset="-122"/>
                <a:sym typeface="+mn-ea"/>
              </a:rPr>
              <a:t>了芭蕉。”</a:t>
            </a:r>
            <a:endParaRPr lang="zh-CN" altLang="en-US" sz="3200">
              <a:latin typeface="楷体" panose="02010609060101010101" pitchFamily="49" charset="-122"/>
              <a:ea typeface="楷体" panose="02010609060101010101" pitchFamily="49" charset="-122"/>
              <a:cs typeface="楷体" panose="02010609060101010101" pitchFamily="49" charset="-122"/>
              <a:sym typeface="+mn-ea"/>
            </a:endParaRPr>
          </a:p>
          <a:p>
            <a:pPr indent="457200" fontAlgn="auto">
              <a:lnSpc>
                <a:spcPct val="150000"/>
              </a:lnSpc>
            </a:pPr>
            <a:r>
              <a:rPr lang="en-US" altLang="zh-CN" sz="3200">
                <a:latin typeface="楷体" panose="02010609060101010101" pitchFamily="49" charset="-122"/>
                <a:ea typeface="楷体" panose="02010609060101010101" pitchFamily="49" charset="-122"/>
                <a:cs typeface="楷体" panose="02010609060101010101" pitchFamily="49" charset="-122"/>
                <a:sym typeface="+mn-ea"/>
              </a:rPr>
              <a:t>                         ——</a:t>
            </a:r>
            <a:r>
              <a:rPr lang="zh-CN" altLang="en-US" sz="3200">
                <a:latin typeface="楷体" panose="02010609060101010101" pitchFamily="49" charset="-122"/>
                <a:ea typeface="楷体" panose="02010609060101010101" pitchFamily="49" charset="-122"/>
                <a:cs typeface="楷体" panose="02010609060101010101" pitchFamily="49" charset="-122"/>
                <a:sym typeface="+mn-ea"/>
              </a:rPr>
              <a:t>蒋捷《一剪梅·舟过吴江》</a:t>
            </a:r>
            <a:endParaRPr lang="zh-CN" altLang="en-US" sz="3200">
              <a:latin typeface="楷体" panose="02010609060101010101" pitchFamily="49" charset="-122"/>
              <a:ea typeface="楷体" panose="02010609060101010101" pitchFamily="49" charset="-122"/>
              <a:cs typeface="楷体" panose="02010609060101010101" pitchFamily="49" charset="-122"/>
              <a:sym typeface="+mn-ea"/>
            </a:endParaRPr>
          </a:p>
          <a:p>
            <a:pPr indent="457200" fontAlgn="auto">
              <a:lnSpc>
                <a:spcPct val="150000"/>
              </a:lnSpc>
            </a:pPr>
            <a:endParaRPr lang="zh-CN" altLang="en-US" sz="3200">
              <a:latin typeface="楷体" panose="02010609060101010101" pitchFamily="49" charset="-122"/>
              <a:ea typeface="楷体" panose="02010609060101010101" pitchFamily="49" charset="-122"/>
              <a:cs typeface="楷体" panose="02010609060101010101" pitchFamily="49" charset="-122"/>
            </a:endParaRPr>
          </a:p>
        </p:txBody>
      </p:sp>
    </p:spTree>
    <p:custDataLst>
      <p:tags r:id="rId5"/>
    </p:custDataLst>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4" name="图片 3"/>
          <p:cNvPicPr>
            <a:picLocks noChangeAspect="1"/>
          </p:cNvPicPr>
          <p:nvPr>
            <p:custDataLst>
              <p:tags r:id="rId4"/>
            </p:custDataLst>
          </p:nvPr>
        </p:nvPicPr>
        <p:blipFill>
          <a:blip r:embed="rId3"/>
          <a:stretch>
            <a:fillRect/>
          </a:stretch>
        </p:blipFill>
        <p:spPr>
          <a:xfrm>
            <a:off x="-635" y="0"/>
            <a:ext cx="12205335" cy="6858000"/>
          </a:xfrm>
          <a:prstGeom prst="rect">
            <a:avLst/>
          </a:prstGeom>
        </p:spPr>
      </p:pic>
      <p:sp>
        <p:nvSpPr>
          <p:cNvPr id="32" name="文本框 31"/>
          <p:cNvSpPr txBox="1"/>
          <p:nvPr/>
        </p:nvSpPr>
        <p:spPr>
          <a:xfrm>
            <a:off x="3697605" y="3961765"/>
            <a:ext cx="5003800" cy="18351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r>
              <a:rPr lang="en-US" altLang="zh-CN" sz="600" noProof="0">
                <a:ln>
                  <a:noFill/>
                </a:ln>
                <a:solidFill>
                  <a:srgbClr val="E6CAB2"/>
                </a:solidFill>
                <a:uLnTx/>
                <a:uFillTx/>
                <a:latin typeface="+mn-ea"/>
                <a:sym typeface="+mn-ea"/>
              </a:rPr>
              <a:t>ADD YOUR TEXT HERE</a:t>
            </a:r>
            <a:endParaRPr lang="en-US" altLang="zh-CN" sz="600" noProof="0">
              <a:ln>
                <a:noFill/>
              </a:ln>
              <a:solidFill>
                <a:srgbClr val="E6CAB2"/>
              </a:solidFill>
              <a:uLnTx/>
              <a:uFillTx/>
              <a:latin typeface="+mn-ea"/>
              <a:sym typeface="+mn-ea"/>
            </a:endParaRPr>
          </a:p>
        </p:txBody>
      </p:sp>
      <p:sp>
        <p:nvSpPr>
          <p:cNvPr id="2" name="矩形 1"/>
          <p:cNvSpPr/>
          <p:nvPr/>
        </p:nvSpPr>
        <p:spPr>
          <a:xfrm>
            <a:off x="-24765" y="1403350"/>
            <a:ext cx="12216765" cy="3820160"/>
          </a:xfrm>
          <a:prstGeom prst="rect">
            <a:avLst/>
          </a:prstGeom>
          <a:solidFill>
            <a:schemeClr val="lt1">
              <a:alpha val="88000"/>
            </a:schemeClr>
          </a:solidFill>
        </p:spPr>
        <p:style>
          <a:lnRef idx="2">
            <a:schemeClr val="accent6"/>
          </a:lnRef>
          <a:fillRef idx="1">
            <a:schemeClr val="lt1"/>
          </a:fillRef>
          <a:effectRef idx="0">
            <a:schemeClr val="accent6"/>
          </a:effectRef>
          <a:fontRef idx="minor">
            <a:schemeClr val="dk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indent="0" fontAlgn="auto">
              <a:lnSpc>
                <a:spcPct val="150000"/>
              </a:lnSpc>
            </a:pPr>
            <a:endParaRPr lang="zh-CN" altLang="en-US" sz="3200">
              <a:solidFill>
                <a:schemeClr val="tx1"/>
              </a:solidFill>
              <a:latin typeface="楷体" panose="02010609060101010101" pitchFamily="49" charset="-122"/>
              <a:ea typeface="楷体" panose="02010609060101010101" pitchFamily="49" charset="-122"/>
              <a:cs typeface="楷体" panose="02010609060101010101" pitchFamily="49" charset="-122"/>
              <a:sym typeface="+mn-ea"/>
            </a:endParaRPr>
          </a:p>
        </p:txBody>
      </p:sp>
      <p:sp>
        <p:nvSpPr>
          <p:cNvPr id="3" name="文本框 2"/>
          <p:cNvSpPr txBox="1"/>
          <p:nvPr/>
        </p:nvSpPr>
        <p:spPr>
          <a:xfrm>
            <a:off x="431800" y="1473835"/>
            <a:ext cx="11548110" cy="359283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fontAlgn="auto">
              <a:lnSpc>
                <a:spcPct val="150000"/>
              </a:lnSpc>
            </a:pPr>
            <a:r>
              <a:rPr lang="zh-CN" altLang="en-US" sz="3200">
                <a:latin typeface="楷体" panose="02010609060101010101" pitchFamily="49" charset="-122"/>
                <a:ea typeface="楷体" panose="02010609060101010101" pitchFamily="49" charset="-122"/>
                <a:cs typeface="楷体" panose="02010609060101010101" pitchFamily="49" charset="-122"/>
              </a:rPr>
              <a:t>三、数词</a:t>
            </a:r>
            <a:endParaRPr lang="zh-CN" altLang="en-US" sz="3200">
              <a:latin typeface="楷体" panose="02010609060101010101" pitchFamily="49" charset="-122"/>
              <a:ea typeface="楷体" panose="02010609060101010101" pitchFamily="49" charset="-122"/>
              <a:cs typeface="楷体" panose="02010609060101010101" pitchFamily="49" charset="-122"/>
            </a:endParaRPr>
          </a:p>
          <a:p>
            <a:pPr indent="457200" fontAlgn="auto">
              <a:lnSpc>
                <a:spcPct val="150000"/>
              </a:lnSpc>
            </a:pPr>
            <a:r>
              <a:rPr lang="zh-CN" altLang="en-US" sz="3200">
                <a:latin typeface="楷体" panose="02010609060101010101" pitchFamily="49" charset="-122"/>
                <a:ea typeface="楷体" panose="02010609060101010101" pitchFamily="49" charset="-122"/>
                <a:cs typeface="楷体" panose="02010609060101010101" pitchFamily="49" charset="-122"/>
              </a:rPr>
              <a:t>经过精心选择提炼的数量词，在诗人的笔下能够产生丰富隽永的诗情。</a:t>
            </a:r>
            <a:endParaRPr lang="zh-CN" altLang="en-US" sz="3200">
              <a:latin typeface="楷体" panose="02010609060101010101" pitchFamily="49" charset="-122"/>
              <a:ea typeface="楷体" panose="02010609060101010101" pitchFamily="49" charset="-122"/>
              <a:cs typeface="楷体" panose="02010609060101010101" pitchFamily="49" charset="-122"/>
            </a:endParaRPr>
          </a:p>
          <a:p>
            <a:pPr indent="457200" fontAlgn="auto">
              <a:lnSpc>
                <a:spcPct val="150000"/>
              </a:lnSpc>
            </a:pPr>
            <a:r>
              <a:rPr lang="zh-CN" altLang="en-US" sz="3200">
                <a:latin typeface="楷体" panose="02010609060101010101" pitchFamily="49" charset="-122"/>
                <a:ea typeface="楷体" panose="02010609060101010101" pitchFamily="49" charset="-122"/>
                <a:cs typeface="楷体" panose="02010609060101010101" pitchFamily="49" charset="-122"/>
              </a:rPr>
              <a:t>例：</a:t>
            </a:r>
            <a:r>
              <a:rPr lang="zh-CN" altLang="en-US" sz="3200">
                <a:latin typeface="楷体" panose="02010609060101010101" pitchFamily="49" charset="-122"/>
                <a:ea typeface="楷体" panose="02010609060101010101" pitchFamily="49" charset="-122"/>
                <a:cs typeface="楷体" panose="02010609060101010101" pitchFamily="49" charset="-122"/>
                <a:sym typeface="+mn-ea"/>
              </a:rPr>
              <a:t>“前村深雪里，昨夜</a:t>
            </a:r>
            <a:r>
              <a:rPr lang="zh-CN" altLang="en-US" sz="3200">
                <a:solidFill>
                  <a:srgbClr val="FF0000"/>
                </a:solidFill>
                <a:latin typeface="楷体" panose="02010609060101010101" pitchFamily="49" charset="-122"/>
                <a:ea typeface="楷体" panose="02010609060101010101" pitchFamily="49" charset="-122"/>
                <a:cs typeface="楷体" panose="02010609060101010101" pitchFamily="49" charset="-122"/>
                <a:sym typeface="+mn-ea"/>
              </a:rPr>
              <a:t>一枝</a:t>
            </a:r>
            <a:r>
              <a:rPr lang="zh-CN" altLang="en-US" sz="3200">
                <a:latin typeface="楷体" panose="02010609060101010101" pitchFamily="49" charset="-122"/>
                <a:ea typeface="楷体" panose="02010609060101010101" pitchFamily="49" charset="-122"/>
                <a:cs typeface="楷体" panose="02010609060101010101" pitchFamily="49" charset="-122"/>
                <a:sym typeface="+mn-ea"/>
              </a:rPr>
              <a:t>开。”</a:t>
            </a:r>
            <a:endParaRPr lang="zh-CN" altLang="en-US" sz="3200">
              <a:latin typeface="楷体" panose="02010609060101010101" pitchFamily="49" charset="-122"/>
              <a:ea typeface="楷体" panose="02010609060101010101" pitchFamily="49" charset="-122"/>
              <a:cs typeface="楷体" panose="02010609060101010101" pitchFamily="49" charset="-122"/>
              <a:sym typeface="+mn-ea"/>
            </a:endParaRPr>
          </a:p>
          <a:p>
            <a:pPr indent="457200" fontAlgn="auto">
              <a:lnSpc>
                <a:spcPct val="150000"/>
              </a:lnSpc>
            </a:pPr>
            <a:r>
              <a:rPr lang="zh-CN" altLang="en-US" sz="3200">
                <a:latin typeface="楷体" panose="02010609060101010101" pitchFamily="49" charset="-122"/>
                <a:ea typeface="楷体" panose="02010609060101010101" pitchFamily="49" charset="-122"/>
                <a:cs typeface="楷体" panose="02010609060101010101" pitchFamily="49" charset="-122"/>
                <a:sym typeface="+mn-ea"/>
              </a:rPr>
              <a:t> </a:t>
            </a:r>
            <a:r>
              <a:rPr lang="en-US" altLang="zh-CN" sz="3200">
                <a:latin typeface="楷体" panose="02010609060101010101" pitchFamily="49" charset="-122"/>
                <a:ea typeface="楷体" panose="02010609060101010101" pitchFamily="49" charset="-122"/>
                <a:cs typeface="楷体" panose="02010609060101010101" pitchFamily="49" charset="-122"/>
                <a:sym typeface="+mn-ea"/>
              </a:rPr>
              <a:t>                               ——</a:t>
            </a:r>
            <a:r>
              <a:rPr lang="zh-CN" altLang="en-US" sz="3200">
                <a:latin typeface="楷体" panose="02010609060101010101" pitchFamily="49" charset="-122"/>
                <a:ea typeface="楷体" panose="02010609060101010101" pitchFamily="49" charset="-122"/>
                <a:cs typeface="楷体" panose="02010609060101010101" pitchFamily="49" charset="-122"/>
                <a:sym typeface="+mn-ea"/>
              </a:rPr>
              <a:t>郑谷《早梅》</a:t>
            </a:r>
            <a:endParaRPr lang="zh-CN" altLang="en-US" sz="3200">
              <a:latin typeface="楷体" panose="02010609060101010101" pitchFamily="49" charset="-122"/>
              <a:ea typeface="楷体" panose="02010609060101010101" pitchFamily="49" charset="-122"/>
              <a:cs typeface="楷体" panose="02010609060101010101" pitchFamily="49" charset="-122"/>
            </a:endParaRPr>
          </a:p>
        </p:txBody>
      </p:sp>
    </p:spTree>
    <p:custDataLst>
      <p:tags r:id="rId5"/>
    </p:custDataLst>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4" name="图片 3"/>
          <p:cNvPicPr>
            <a:picLocks noChangeAspect="1"/>
          </p:cNvPicPr>
          <p:nvPr>
            <p:custDataLst>
              <p:tags r:id="rId4"/>
            </p:custDataLst>
          </p:nvPr>
        </p:nvPicPr>
        <p:blipFill>
          <a:blip r:embed="rId3"/>
          <a:stretch>
            <a:fillRect/>
          </a:stretch>
        </p:blipFill>
        <p:spPr>
          <a:xfrm>
            <a:off x="-635" y="0"/>
            <a:ext cx="12205335" cy="6858000"/>
          </a:xfrm>
          <a:prstGeom prst="rect">
            <a:avLst/>
          </a:prstGeom>
        </p:spPr>
      </p:pic>
      <p:sp>
        <p:nvSpPr>
          <p:cNvPr id="32" name="文本框 31"/>
          <p:cNvSpPr txBox="1"/>
          <p:nvPr/>
        </p:nvSpPr>
        <p:spPr>
          <a:xfrm>
            <a:off x="3697605" y="3961765"/>
            <a:ext cx="5003800" cy="18351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r>
              <a:rPr lang="en-US" altLang="zh-CN" sz="600" noProof="0">
                <a:ln>
                  <a:noFill/>
                </a:ln>
                <a:solidFill>
                  <a:srgbClr val="E6CAB2"/>
                </a:solidFill>
                <a:uLnTx/>
                <a:uFillTx/>
                <a:latin typeface="+mn-ea"/>
                <a:sym typeface="+mn-ea"/>
              </a:rPr>
              <a:t>ADD YOUR TEXT HERE</a:t>
            </a:r>
            <a:endParaRPr lang="en-US" altLang="zh-CN" sz="600" noProof="0">
              <a:ln>
                <a:noFill/>
              </a:ln>
              <a:solidFill>
                <a:srgbClr val="E6CAB2"/>
              </a:solidFill>
              <a:uLnTx/>
              <a:uFillTx/>
              <a:latin typeface="+mn-ea"/>
              <a:sym typeface="+mn-ea"/>
            </a:endParaRPr>
          </a:p>
        </p:txBody>
      </p:sp>
      <p:sp>
        <p:nvSpPr>
          <p:cNvPr id="2" name="矩形 1"/>
          <p:cNvSpPr/>
          <p:nvPr/>
        </p:nvSpPr>
        <p:spPr>
          <a:xfrm>
            <a:off x="-24765" y="984250"/>
            <a:ext cx="12216765" cy="3764280"/>
          </a:xfrm>
          <a:prstGeom prst="rect">
            <a:avLst/>
          </a:prstGeom>
          <a:solidFill>
            <a:schemeClr val="lt1">
              <a:alpha val="90000"/>
            </a:schemeClr>
          </a:solidFill>
        </p:spPr>
        <p:style>
          <a:lnRef idx="2">
            <a:schemeClr val="accent6"/>
          </a:lnRef>
          <a:fillRef idx="1">
            <a:schemeClr val="lt1"/>
          </a:fillRef>
          <a:effectRef idx="0">
            <a:schemeClr val="accent6"/>
          </a:effectRef>
          <a:fontRef idx="minor">
            <a:schemeClr val="dk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indent="0" fontAlgn="auto">
              <a:lnSpc>
                <a:spcPct val="150000"/>
              </a:lnSpc>
            </a:pPr>
            <a:endParaRPr lang="zh-CN" altLang="en-US" sz="3200">
              <a:solidFill>
                <a:schemeClr val="tx1"/>
              </a:solidFill>
              <a:latin typeface="楷体" panose="02010609060101010101" pitchFamily="49" charset="-122"/>
              <a:ea typeface="楷体" panose="02010609060101010101" pitchFamily="49" charset="-122"/>
              <a:cs typeface="楷体" panose="02010609060101010101" pitchFamily="49" charset="-122"/>
              <a:sym typeface="+mn-ea"/>
            </a:endParaRPr>
          </a:p>
        </p:txBody>
      </p:sp>
      <p:sp>
        <p:nvSpPr>
          <p:cNvPr id="3" name="文本框 2"/>
          <p:cNvSpPr txBox="1"/>
          <p:nvPr/>
        </p:nvSpPr>
        <p:spPr>
          <a:xfrm>
            <a:off x="276860" y="984250"/>
            <a:ext cx="11626215" cy="37846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fontAlgn="auto">
              <a:lnSpc>
                <a:spcPct val="150000"/>
              </a:lnSpc>
            </a:pPr>
            <a:r>
              <a:rPr lang="zh-CN" altLang="en-US" sz="3200">
                <a:latin typeface="楷体" panose="02010609060101010101" pitchFamily="49" charset="-122"/>
                <a:ea typeface="楷体" panose="02010609060101010101" pitchFamily="49" charset="-122"/>
                <a:cs typeface="楷体" panose="02010609060101010101" pitchFamily="49" charset="-122"/>
              </a:rPr>
              <a:t>四、叠词</a:t>
            </a:r>
            <a:endParaRPr lang="zh-CN" altLang="en-US" sz="3200">
              <a:latin typeface="楷体" panose="02010609060101010101" pitchFamily="49" charset="-122"/>
              <a:ea typeface="楷体" panose="02010609060101010101" pitchFamily="49" charset="-122"/>
              <a:cs typeface="楷体" panose="02010609060101010101" pitchFamily="49" charset="-122"/>
            </a:endParaRPr>
          </a:p>
          <a:p>
            <a:pPr indent="457200" fontAlgn="auto">
              <a:lnSpc>
                <a:spcPct val="150000"/>
              </a:lnSpc>
            </a:pPr>
            <a:r>
              <a:rPr lang="zh-CN" altLang="en-US" sz="3200">
                <a:latin typeface="楷体" panose="02010609060101010101" pitchFamily="49" charset="-122"/>
                <a:ea typeface="楷体" panose="02010609060101010101" pitchFamily="49" charset="-122"/>
                <a:cs typeface="楷体" panose="02010609060101010101" pitchFamily="49" charset="-122"/>
              </a:rPr>
              <a:t>在古诗中诗人运用叠词一方面强调自己的情感，另一方面增加古诗的韵律，使诗歌更加生动形象。</a:t>
            </a:r>
            <a:endParaRPr lang="zh-CN" altLang="en-US" sz="3200">
              <a:latin typeface="楷体" panose="02010609060101010101" pitchFamily="49" charset="-122"/>
              <a:ea typeface="楷体" panose="02010609060101010101" pitchFamily="49" charset="-122"/>
              <a:cs typeface="楷体" panose="02010609060101010101" pitchFamily="49" charset="-122"/>
            </a:endParaRPr>
          </a:p>
          <a:p>
            <a:pPr indent="457200" fontAlgn="auto">
              <a:lnSpc>
                <a:spcPct val="150000"/>
              </a:lnSpc>
            </a:pPr>
            <a:r>
              <a:rPr lang="zh-CN" altLang="en-US" sz="3200">
                <a:latin typeface="楷体" panose="02010609060101010101" pitchFamily="49" charset="-122"/>
                <a:ea typeface="楷体" panose="02010609060101010101" pitchFamily="49" charset="-122"/>
                <a:cs typeface="楷体" panose="02010609060101010101" pitchFamily="49" charset="-122"/>
              </a:rPr>
              <a:t>例：</a:t>
            </a:r>
            <a:r>
              <a:rPr lang="en-US" altLang="zh-CN" sz="3200">
                <a:latin typeface="楷体" panose="02010609060101010101" pitchFamily="49" charset="-122"/>
                <a:ea typeface="楷体" panose="02010609060101010101" pitchFamily="49" charset="-122"/>
                <a:cs typeface="楷体" panose="02010609060101010101" pitchFamily="49" charset="-122"/>
              </a:rPr>
              <a:t>“</a:t>
            </a:r>
            <a:r>
              <a:rPr lang="zh-CN" altLang="en-US" sz="3200">
                <a:solidFill>
                  <a:srgbClr val="FF0000"/>
                </a:solidFill>
                <a:latin typeface="楷体" panose="02010609060101010101" pitchFamily="49" charset="-122"/>
                <a:ea typeface="楷体" panose="02010609060101010101" pitchFamily="49" charset="-122"/>
                <a:cs typeface="楷体" panose="02010609060101010101" pitchFamily="49" charset="-122"/>
                <a:sym typeface="+mn-ea"/>
              </a:rPr>
              <a:t>漠漠</a:t>
            </a:r>
            <a:r>
              <a:rPr lang="zh-CN" altLang="en-US" sz="3200">
                <a:latin typeface="楷体" panose="02010609060101010101" pitchFamily="49" charset="-122"/>
                <a:ea typeface="楷体" panose="02010609060101010101" pitchFamily="49" charset="-122"/>
                <a:cs typeface="楷体" panose="02010609060101010101" pitchFamily="49" charset="-122"/>
                <a:sym typeface="+mn-ea"/>
              </a:rPr>
              <a:t>水田飞白鹭，</a:t>
            </a:r>
            <a:r>
              <a:rPr lang="zh-CN" altLang="en-US" sz="3200">
                <a:solidFill>
                  <a:srgbClr val="FF0000"/>
                </a:solidFill>
                <a:latin typeface="楷体" panose="02010609060101010101" pitchFamily="49" charset="-122"/>
                <a:ea typeface="楷体" panose="02010609060101010101" pitchFamily="49" charset="-122"/>
                <a:cs typeface="楷体" panose="02010609060101010101" pitchFamily="49" charset="-122"/>
                <a:sym typeface="+mn-ea"/>
              </a:rPr>
              <a:t>阴阴</a:t>
            </a:r>
            <a:r>
              <a:rPr lang="zh-CN" altLang="en-US" sz="3200">
                <a:latin typeface="楷体" panose="02010609060101010101" pitchFamily="49" charset="-122"/>
                <a:ea typeface="楷体" panose="02010609060101010101" pitchFamily="49" charset="-122"/>
                <a:cs typeface="楷体" panose="02010609060101010101" pitchFamily="49" charset="-122"/>
                <a:sym typeface="+mn-ea"/>
              </a:rPr>
              <a:t>夏木啭黄鹂。</a:t>
            </a:r>
            <a:r>
              <a:rPr lang="en-US" altLang="zh-CN" sz="3200">
                <a:latin typeface="楷体" panose="02010609060101010101" pitchFamily="49" charset="-122"/>
                <a:ea typeface="楷体" panose="02010609060101010101" pitchFamily="49" charset="-122"/>
                <a:cs typeface="楷体" panose="02010609060101010101" pitchFamily="49" charset="-122"/>
                <a:sym typeface="+mn-ea"/>
              </a:rPr>
              <a:t>”</a:t>
            </a:r>
            <a:endParaRPr lang="en-US" altLang="zh-CN" sz="3200">
              <a:latin typeface="楷体" panose="02010609060101010101" pitchFamily="49" charset="-122"/>
              <a:ea typeface="楷体" panose="02010609060101010101" pitchFamily="49" charset="-122"/>
              <a:cs typeface="楷体" panose="02010609060101010101" pitchFamily="49" charset="-122"/>
              <a:sym typeface="+mn-ea"/>
            </a:endParaRPr>
          </a:p>
          <a:p>
            <a:pPr indent="457200" fontAlgn="auto">
              <a:lnSpc>
                <a:spcPct val="150000"/>
              </a:lnSpc>
            </a:pPr>
            <a:r>
              <a:rPr lang="en-US" altLang="zh-CN" sz="3200">
                <a:latin typeface="楷体" panose="02010609060101010101" pitchFamily="49" charset="-122"/>
                <a:ea typeface="楷体" panose="02010609060101010101" pitchFamily="49" charset="-122"/>
                <a:cs typeface="楷体" panose="02010609060101010101" pitchFamily="49" charset="-122"/>
                <a:sym typeface="+mn-ea"/>
              </a:rPr>
              <a:t>                           ——王维的《积雨辋川庄作》</a:t>
            </a:r>
            <a:endParaRPr lang="en-US" altLang="zh-CN" sz="3200">
              <a:latin typeface="楷体" panose="02010609060101010101" pitchFamily="49" charset="-122"/>
              <a:ea typeface="楷体" panose="02010609060101010101" pitchFamily="49" charset="-122"/>
              <a:cs typeface="楷体" panose="02010609060101010101" pitchFamily="49" charset="-122"/>
              <a:sym typeface="+mn-ea"/>
            </a:endParaRPr>
          </a:p>
        </p:txBody>
      </p:sp>
    </p:spTree>
    <p:custDataLst>
      <p:tags r:id="rId5"/>
    </p:custDataLst>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4" name="图片 3"/>
          <p:cNvPicPr>
            <a:picLocks noChangeAspect="1"/>
          </p:cNvPicPr>
          <p:nvPr>
            <p:custDataLst>
              <p:tags r:id="rId4"/>
            </p:custDataLst>
          </p:nvPr>
        </p:nvPicPr>
        <p:blipFill>
          <a:blip r:embed="rId3"/>
          <a:stretch>
            <a:fillRect/>
          </a:stretch>
        </p:blipFill>
        <p:spPr>
          <a:xfrm>
            <a:off x="-635" y="0"/>
            <a:ext cx="12205335" cy="6858000"/>
          </a:xfrm>
          <a:prstGeom prst="rect">
            <a:avLst/>
          </a:prstGeom>
        </p:spPr>
      </p:pic>
      <p:sp>
        <p:nvSpPr>
          <p:cNvPr id="32" name="文本框 31"/>
          <p:cNvSpPr txBox="1"/>
          <p:nvPr/>
        </p:nvSpPr>
        <p:spPr>
          <a:xfrm>
            <a:off x="3697605" y="3961765"/>
            <a:ext cx="5003800" cy="18351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r>
              <a:rPr lang="en-US" altLang="zh-CN" sz="600" noProof="0">
                <a:ln>
                  <a:noFill/>
                </a:ln>
                <a:solidFill>
                  <a:srgbClr val="E6CAB2"/>
                </a:solidFill>
                <a:uLnTx/>
                <a:uFillTx/>
                <a:latin typeface="+mn-ea"/>
                <a:sym typeface="+mn-ea"/>
              </a:rPr>
              <a:t>ADD YOUR TEXT HERE</a:t>
            </a:r>
            <a:endParaRPr lang="en-US" altLang="zh-CN" sz="600" noProof="0">
              <a:ln>
                <a:noFill/>
              </a:ln>
              <a:solidFill>
                <a:srgbClr val="E6CAB2"/>
              </a:solidFill>
              <a:uLnTx/>
              <a:uFillTx/>
              <a:latin typeface="+mn-ea"/>
              <a:sym typeface="+mn-ea"/>
            </a:endParaRPr>
          </a:p>
        </p:txBody>
      </p:sp>
      <p:sp>
        <p:nvSpPr>
          <p:cNvPr id="3" name="矩形 2"/>
          <p:cNvSpPr/>
          <p:nvPr>
            <p:custDataLst>
              <p:tags r:id="rId5"/>
            </p:custDataLst>
          </p:nvPr>
        </p:nvSpPr>
        <p:spPr>
          <a:xfrm>
            <a:off x="-635" y="1993265"/>
            <a:ext cx="12205335" cy="3143250"/>
          </a:xfrm>
          <a:prstGeom prst="rect">
            <a:avLst/>
          </a:pr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等线"/>
              <a:ea typeface="等线"/>
              <a:cs typeface="+mn-cs"/>
            </a:endParaRPr>
          </a:p>
        </p:txBody>
      </p:sp>
      <p:sp>
        <p:nvSpPr>
          <p:cNvPr id="2" name="文本框 1"/>
          <p:cNvSpPr txBox="1"/>
          <p:nvPr/>
        </p:nvSpPr>
        <p:spPr>
          <a:xfrm>
            <a:off x="2042160" y="2668905"/>
            <a:ext cx="7858125" cy="14763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50000"/>
              </a:lnSpc>
            </a:pPr>
            <a:r>
              <a:rPr lang="zh-CN" sz="6000">
                <a:latin typeface="楷体" panose="02010609060101010101" pitchFamily="49" charset="-122"/>
                <a:ea typeface="楷体" panose="02010609060101010101" pitchFamily="49" charset="-122"/>
                <a:cs typeface="楷体" panose="02010609060101010101" pitchFamily="49" charset="-122"/>
              </a:rPr>
              <a:t>（三）答题方法</a:t>
            </a:r>
            <a:endParaRPr lang="zh-CN" sz="6000">
              <a:latin typeface="楷体" panose="02010609060101010101" pitchFamily="49" charset="-122"/>
              <a:ea typeface="楷体" panose="02010609060101010101" pitchFamily="49" charset="-122"/>
              <a:cs typeface="楷体" panose="02010609060101010101" pitchFamily="49" charset="-122"/>
            </a:endParaRPr>
          </a:p>
        </p:txBody>
      </p:sp>
    </p:spTree>
    <p:custDataLst>
      <p:tags r:id="rId6"/>
    </p:custDataLst>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图片 1"/>
          <p:cNvPicPr>
            <a:picLocks noChangeAspect="1"/>
          </p:cNvPicPr>
          <p:nvPr>
            <p:custDataLst>
              <p:tags r:id="rId4"/>
            </p:custDataLst>
          </p:nvPr>
        </p:nvPicPr>
        <p:blipFill>
          <a:blip r:embed="rId3"/>
          <a:stretch>
            <a:fillRect/>
          </a:stretch>
        </p:blipFill>
        <p:spPr>
          <a:xfrm>
            <a:off x="-635" y="0"/>
            <a:ext cx="12205335" cy="6858000"/>
          </a:xfrm>
          <a:prstGeom prst="rect">
            <a:avLst/>
          </a:prstGeom>
        </p:spPr>
      </p:pic>
      <p:sp>
        <p:nvSpPr>
          <p:cNvPr id="32" name="文本框 31"/>
          <p:cNvSpPr txBox="1"/>
          <p:nvPr/>
        </p:nvSpPr>
        <p:spPr>
          <a:xfrm>
            <a:off x="3697605" y="3961765"/>
            <a:ext cx="5003800" cy="18351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r>
              <a:rPr lang="en-US" altLang="zh-CN" sz="600" noProof="0">
                <a:ln>
                  <a:noFill/>
                </a:ln>
                <a:solidFill>
                  <a:srgbClr val="E6CAB2"/>
                </a:solidFill>
                <a:uLnTx/>
                <a:uFillTx/>
                <a:latin typeface="+mn-ea"/>
                <a:sym typeface="+mn-ea"/>
              </a:rPr>
              <a:t>ADD YOUR TEXT HERE</a:t>
            </a:r>
            <a:endParaRPr lang="en-US" altLang="zh-CN" sz="600" noProof="0">
              <a:ln>
                <a:noFill/>
              </a:ln>
              <a:solidFill>
                <a:srgbClr val="E6CAB2"/>
              </a:solidFill>
              <a:uLnTx/>
              <a:uFillTx/>
              <a:latin typeface="+mn-ea"/>
              <a:sym typeface="+mn-ea"/>
            </a:endParaRPr>
          </a:p>
        </p:txBody>
      </p:sp>
      <p:sp>
        <p:nvSpPr>
          <p:cNvPr id="3" name="矩形 2"/>
          <p:cNvSpPr/>
          <p:nvPr>
            <p:custDataLst>
              <p:tags r:id="rId5"/>
            </p:custDataLst>
          </p:nvPr>
        </p:nvSpPr>
        <p:spPr>
          <a:xfrm>
            <a:off x="1388110" y="1273175"/>
            <a:ext cx="6991985" cy="4218305"/>
          </a:xfrm>
          <a:prstGeom prst="rect">
            <a:avLst/>
          </a:prstGeom>
          <a:solidFill>
            <a:schemeClr val="bg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4400" b="0" i="0" u="none" strike="noStrike" kern="1200" cap="none" spc="0" normalizeH="0" baseline="0" noProof="0">
              <a:ln>
                <a:noFill/>
              </a:ln>
              <a:solidFill>
                <a:schemeClr val="tx1"/>
              </a:solidFill>
              <a:effectLst/>
              <a:uLnTx/>
              <a:uFillTx/>
              <a:latin typeface="楷体" panose="02010609060101010101" pitchFamily="49" charset="-122"/>
              <a:ea typeface="楷体" panose="02010609060101010101" pitchFamily="49" charset="-122"/>
              <a:cs typeface="+mn-cs"/>
            </a:endParaRPr>
          </a:p>
        </p:txBody>
      </p:sp>
      <p:sp>
        <p:nvSpPr>
          <p:cNvPr id="4" name="文本框 3"/>
          <p:cNvSpPr txBox="1"/>
          <p:nvPr/>
        </p:nvSpPr>
        <p:spPr>
          <a:xfrm>
            <a:off x="1615440" y="1781175"/>
            <a:ext cx="5871845" cy="316928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4000">
                <a:solidFill>
                  <a:srgbClr val="FF0000"/>
                </a:solidFill>
                <a:latin typeface="楷体" panose="02010609060101010101" pitchFamily="49" charset="-122"/>
                <a:ea typeface="楷体" panose="02010609060101010101" pitchFamily="49" charset="-122"/>
                <a:cs typeface="楷体" panose="02010609060101010101" pitchFamily="49" charset="-122"/>
              </a:rPr>
              <a:t>第一步：释含义、明技巧</a:t>
            </a:r>
            <a:endParaRPr lang="zh-CN" altLang="en-US" sz="4000">
              <a:solidFill>
                <a:srgbClr val="FF0000"/>
              </a:solidFill>
              <a:latin typeface="楷体" panose="02010609060101010101" pitchFamily="49" charset="-122"/>
              <a:ea typeface="楷体" panose="02010609060101010101" pitchFamily="49" charset="-122"/>
              <a:cs typeface="楷体" panose="02010609060101010101" pitchFamily="49" charset="-122"/>
            </a:endParaRPr>
          </a:p>
          <a:p>
            <a:endParaRPr lang="zh-CN" altLang="en-US" sz="4000">
              <a:solidFill>
                <a:srgbClr val="FF0000"/>
              </a:solidFill>
              <a:latin typeface="楷体" panose="02010609060101010101" pitchFamily="49" charset="-122"/>
              <a:ea typeface="楷体" panose="02010609060101010101" pitchFamily="49" charset="-122"/>
              <a:cs typeface="楷体" panose="02010609060101010101" pitchFamily="49" charset="-122"/>
            </a:endParaRPr>
          </a:p>
          <a:p>
            <a:r>
              <a:rPr lang="zh-CN" altLang="en-US" sz="4000">
                <a:solidFill>
                  <a:srgbClr val="FF0000"/>
                </a:solidFill>
                <a:latin typeface="楷体" panose="02010609060101010101" pitchFamily="49" charset="-122"/>
                <a:ea typeface="楷体" panose="02010609060101010101" pitchFamily="49" charset="-122"/>
                <a:cs typeface="楷体" panose="02010609060101010101" pitchFamily="49" charset="-122"/>
              </a:rPr>
              <a:t>第二步：描景象</a:t>
            </a:r>
            <a:endParaRPr lang="zh-CN" altLang="en-US" sz="4000">
              <a:solidFill>
                <a:srgbClr val="FF0000"/>
              </a:solidFill>
              <a:latin typeface="楷体" panose="02010609060101010101" pitchFamily="49" charset="-122"/>
              <a:ea typeface="楷体" panose="02010609060101010101" pitchFamily="49" charset="-122"/>
              <a:cs typeface="楷体" panose="02010609060101010101" pitchFamily="49" charset="-122"/>
            </a:endParaRPr>
          </a:p>
          <a:p>
            <a:endParaRPr lang="zh-CN" altLang="en-US" sz="4000">
              <a:solidFill>
                <a:srgbClr val="FF0000"/>
              </a:solidFill>
              <a:latin typeface="楷体" panose="02010609060101010101" pitchFamily="49" charset="-122"/>
              <a:ea typeface="楷体" panose="02010609060101010101" pitchFamily="49" charset="-122"/>
              <a:cs typeface="楷体" panose="02010609060101010101" pitchFamily="49" charset="-122"/>
            </a:endParaRPr>
          </a:p>
          <a:p>
            <a:r>
              <a:rPr lang="zh-CN" altLang="en-US" sz="4000">
                <a:solidFill>
                  <a:srgbClr val="FF0000"/>
                </a:solidFill>
                <a:latin typeface="楷体" panose="02010609060101010101" pitchFamily="49" charset="-122"/>
                <a:ea typeface="楷体" panose="02010609060101010101" pitchFamily="49" charset="-122"/>
                <a:cs typeface="楷体" panose="02010609060101010101" pitchFamily="49" charset="-122"/>
              </a:rPr>
              <a:t>第三步：表感情、谈作用</a:t>
            </a:r>
            <a:endParaRPr lang="zh-CN" altLang="en-US" sz="4000">
              <a:solidFill>
                <a:srgbClr val="FF0000"/>
              </a:solidFill>
              <a:latin typeface="楷体" panose="02010609060101010101" pitchFamily="49" charset="-122"/>
              <a:ea typeface="楷体" panose="02010609060101010101" pitchFamily="49" charset="-122"/>
              <a:cs typeface="楷体" panose="02010609060101010101" pitchFamily="49" charset="-122"/>
            </a:endParaRPr>
          </a:p>
        </p:txBody>
      </p:sp>
    </p:spTree>
    <p:custDataLst>
      <p:tags r:id="rId6"/>
    </p:custDataLst>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图片 1"/>
          <p:cNvPicPr>
            <a:picLocks noChangeAspect="1"/>
          </p:cNvPicPr>
          <p:nvPr>
            <p:custDataLst>
              <p:tags r:id="rId4"/>
            </p:custDataLst>
          </p:nvPr>
        </p:nvPicPr>
        <p:blipFill>
          <a:blip r:embed="rId3"/>
          <a:stretch>
            <a:fillRect/>
          </a:stretch>
        </p:blipFill>
        <p:spPr>
          <a:xfrm>
            <a:off x="-635" y="0"/>
            <a:ext cx="12205335" cy="6858000"/>
          </a:xfrm>
          <a:prstGeom prst="rect">
            <a:avLst/>
          </a:prstGeom>
        </p:spPr>
      </p:pic>
      <p:sp>
        <p:nvSpPr>
          <p:cNvPr id="32" name="文本框 31"/>
          <p:cNvSpPr txBox="1"/>
          <p:nvPr/>
        </p:nvSpPr>
        <p:spPr>
          <a:xfrm>
            <a:off x="3697605" y="3961765"/>
            <a:ext cx="5003800" cy="18351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r>
              <a:rPr lang="en-US" altLang="zh-CN" sz="600" noProof="0">
                <a:ln>
                  <a:noFill/>
                </a:ln>
                <a:solidFill>
                  <a:srgbClr val="E6CAB2"/>
                </a:solidFill>
                <a:uLnTx/>
                <a:uFillTx/>
                <a:latin typeface="+mn-ea"/>
                <a:sym typeface="+mn-ea"/>
              </a:rPr>
              <a:t>ADD YOUR TEXT HERE</a:t>
            </a:r>
            <a:endParaRPr lang="en-US" altLang="zh-CN" sz="600" noProof="0">
              <a:ln>
                <a:noFill/>
              </a:ln>
              <a:solidFill>
                <a:srgbClr val="E6CAB2"/>
              </a:solidFill>
              <a:uLnTx/>
              <a:uFillTx/>
              <a:latin typeface="+mn-ea"/>
              <a:sym typeface="+mn-ea"/>
            </a:endParaRPr>
          </a:p>
        </p:txBody>
      </p:sp>
      <p:sp>
        <p:nvSpPr>
          <p:cNvPr id="5" name="矩形 4"/>
          <p:cNvSpPr/>
          <p:nvPr>
            <p:custDataLst>
              <p:tags r:id="rId5"/>
            </p:custDataLst>
          </p:nvPr>
        </p:nvSpPr>
        <p:spPr>
          <a:xfrm>
            <a:off x="592455" y="1089025"/>
            <a:ext cx="7778115" cy="4451985"/>
          </a:xfrm>
          <a:prstGeom prst="rect">
            <a:avLst/>
          </a:prstGeom>
          <a:solidFill>
            <a:schemeClr val="bg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4400" b="0" i="0" u="none" strike="noStrike" kern="1200" cap="none" spc="0" normalizeH="0" baseline="0" noProof="0">
              <a:ln>
                <a:noFill/>
              </a:ln>
              <a:solidFill>
                <a:schemeClr val="tx1"/>
              </a:solidFill>
              <a:effectLst/>
              <a:uLnTx/>
              <a:uFillTx/>
              <a:latin typeface="楷体" panose="02010609060101010101" pitchFamily="49" charset="-122"/>
              <a:ea typeface="楷体" panose="02010609060101010101" pitchFamily="49" charset="-122"/>
              <a:cs typeface="+mn-cs"/>
            </a:endParaRPr>
          </a:p>
        </p:txBody>
      </p:sp>
      <p:sp>
        <p:nvSpPr>
          <p:cNvPr id="4" name="文本框 3"/>
          <p:cNvSpPr txBox="1"/>
          <p:nvPr/>
        </p:nvSpPr>
        <p:spPr>
          <a:xfrm>
            <a:off x="1615440" y="1781175"/>
            <a:ext cx="5871845" cy="316928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4000">
                <a:solidFill>
                  <a:srgbClr val="FF0000"/>
                </a:solidFill>
                <a:latin typeface="楷体" panose="02010609060101010101" pitchFamily="49" charset="-122"/>
                <a:ea typeface="楷体" panose="02010609060101010101" pitchFamily="49" charset="-122"/>
                <a:cs typeface="楷体" panose="02010609060101010101" pitchFamily="49" charset="-122"/>
              </a:rPr>
              <a:t>第一步：释含义、明技巧</a:t>
            </a:r>
            <a:endParaRPr lang="zh-CN" altLang="en-US" sz="4000">
              <a:solidFill>
                <a:srgbClr val="FF0000"/>
              </a:solidFill>
              <a:latin typeface="楷体" panose="02010609060101010101" pitchFamily="49" charset="-122"/>
              <a:ea typeface="楷体" panose="02010609060101010101" pitchFamily="49" charset="-122"/>
              <a:cs typeface="楷体" panose="02010609060101010101" pitchFamily="49" charset="-122"/>
            </a:endParaRPr>
          </a:p>
          <a:p>
            <a:endParaRPr lang="zh-CN" altLang="en-US" sz="4000">
              <a:solidFill>
                <a:srgbClr val="FF0000"/>
              </a:solidFill>
              <a:latin typeface="楷体" panose="02010609060101010101" pitchFamily="49" charset="-122"/>
              <a:ea typeface="楷体" panose="02010609060101010101" pitchFamily="49" charset="-122"/>
              <a:cs typeface="楷体" panose="02010609060101010101" pitchFamily="49" charset="-122"/>
            </a:endParaRPr>
          </a:p>
          <a:p>
            <a:r>
              <a:rPr lang="zh-CN" altLang="en-US" sz="4000">
                <a:solidFill>
                  <a:srgbClr val="FF0000"/>
                </a:solidFill>
                <a:latin typeface="楷体" panose="02010609060101010101" pitchFamily="49" charset="-122"/>
                <a:ea typeface="楷体" panose="02010609060101010101" pitchFamily="49" charset="-122"/>
                <a:cs typeface="楷体" panose="02010609060101010101" pitchFamily="49" charset="-122"/>
              </a:rPr>
              <a:t>第二步：描景象</a:t>
            </a:r>
            <a:endParaRPr lang="zh-CN" altLang="en-US" sz="4000">
              <a:solidFill>
                <a:srgbClr val="FF0000"/>
              </a:solidFill>
              <a:latin typeface="楷体" panose="02010609060101010101" pitchFamily="49" charset="-122"/>
              <a:ea typeface="楷体" panose="02010609060101010101" pitchFamily="49" charset="-122"/>
              <a:cs typeface="楷体" panose="02010609060101010101" pitchFamily="49" charset="-122"/>
            </a:endParaRPr>
          </a:p>
          <a:p>
            <a:endParaRPr lang="zh-CN" altLang="en-US" sz="4000">
              <a:solidFill>
                <a:srgbClr val="FF0000"/>
              </a:solidFill>
              <a:latin typeface="楷体" panose="02010609060101010101" pitchFamily="49" charset="-122"/>
              <a:ea typeface="楷体" panose="02010609060101010101" pitchFamily="49" charset="-122"/>
              <a:cs typeface="楷体" panose="02010609060101010101" pitchFamily="49" charset="-122"/>
            </a:endParaRPr>
          </a:p>
          <a:p>
            <a:r>
              <a:rPr lang="zh-CN" altLang="en-US" sz="4000">
                <a:solidFill>
                  <a:srgbClr val="FF0000"/>
                </a:solidFill>
                <a:latin typeface="楷体" panose="02010609060101010101" pitchFamily="49" charset="-122"/>
                <a:ea typeface="楷体" panose="02010609060101010101" pitchFamily="49" charset="-122"/>
                <a:cs typeface="楷体" panose="02010609060101010101" pitchFamily="49" charset="-122"/>
              </a:rPr>
              <a:t>第三步：表感情、谈作用</a:t>
            </a:r>
            <a:endParaRPr lang="zh-CN" altLang="en-US" sz="4000">
              <a:solidFill>
                <a:srgbClr val="FF0000"/>
              </a:solidFill>
              <a:latin typeface="楷体" panose="02010609060101010101" pitchFamily="49" charset="-122"/>
              <a:ea typeface="楷体" panose="02010609060101010101" pitchFamily="49" charset="-122"/>
              <a:cs typeface="楷体" panose="02010609060101010101" pitchFamily="49" charset="-122"/>
            </a:endParaRPr>
          </a:p>
        </p:txBody>
      </p:sp>
      <p:pic>
        <p:nvPicPr>
          <p:cNvPr id="3" name="图片 2"/>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701040" y="1536065"/>
            <a:ext cx="1002030" cy="1002030"/>
          </a:xfrm>
          <a:prstGeom prst="rect">
            <a:avLst/>
          </a:prstGeom>
        </p:spPr>
      </p:pic>
    </p:spTree>
    <p:custDataLst>
      <p:tags r:id="rId8"/>
    </p:custDataLst>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4" name="图片 3"/>
          <p:cNvPicPr>
            <a:picLocks noChangeAspect="1"/>
          </p:cNvPicPr>
          <p:nvPr>
            <p:custDataLst>
              <p:tags r:id="rId4"/>
            </p:custDataLst>
          </p:nvPr>
        </p:nvPicPr>
        <p:blipFill>
          <a:blip r:embed="rId3"/>
          <a:stretch>
            <a:fillRect/>
          </a:stretch>
        </p:blipFill>
        <p:spPr>
          <a:xfrm>
            <a:off x="-635" y="0"/>
            <a:ext cx="12205335" cy="6858000"/>
          </a:xfrm>
          <a:prstGeom prst="rect">
            <a:avLst/>
          </a:prstGeom>
        </p:spPr>
      </p:pic>
      <p:sp>
        <p:nvSpPr>
          <p:cNvPr id="32" name="文本框 31"/>
          <p:cNvSpPr txBox="1"/>
          <p:nvPr/>
        </p:nvSpPr>
        <p:spPr>
          <a:xfrm>
            <a:off x="3697605" y="3961765"/>
            <a:ext cx="5003800" cy="18351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r>
              <a:rPr lang="en-US" altLang="zh-CN" sz="600" noProof="0">
                <a:ln>
                  <a:noFill/>
                </a:ln>
                <a:solidFill>
                  <a:srgbClr val="E6CAB2"/>
                </a:solidFill>
                <a:uLnTx/>
                <a:uFillTx/>
                <a:latin typeface="+mn-ea"/>
                <a:sym typeface="+mn-ea"/>
              </a:rPr>
              <a:t>ADD YOUR TEXT HERE</a:t>
            </a:r>
            <a:endParaRPr lang="en-US" altLang="zh-CN" sz="600" noProof="0">
              <a:ln>
                <a:noFill/>
              </a:ln>
              <a:solidFill>
                <a:srgbClr val="E6CAB2"/>
              </a:solidFill>
              <a:uLnTx/>
              <a:uFillTx/>
              <a:latin typeface="+mn-ea"/>
              <a:sym typeface="+mn-ea"/>
            </a:endParaRPr>
          </a:p>
        </p:txBody>
      </p:sp>
      <p:sp>
        <p:nvSpPr>
          <p:cNvPr id="2" name="矩形 1"/>
          <p:cNvSpPr/>
          <p:nvPr/>
        </p:nvSpPr>
        <p:spPr>
          <a:xfrm>
            <a:off x="-12065" y="1497330"/>
            <a:ext cx="12216765" cy="4109720"/>
          </a:xfrm>
          <a:prstGeom prst="rect">
            <a:avLst/>
          </a:prstGeom>
          <a:solidFill>
            <a:schemeClr val="lt1">
              <a:alpha val="89000"/>
            </a:schemeClr>
          </a:solidFill>
        </p:spPr>
        <p:style>
          <a:lnRef idx="2">
            <a:schemeClr val="accent6"/>
          </a:lnRef>
          <a:fillRef idx="1">
            <a:schemeClr val="lt1"/>
          </a:fillRef>
          <a:effectRef idx="0">
            <a:schemeClr val="accent6"/>
          </a:effectRef>
          <a:fontRef idx="minor">
            <a:schemeClr val="dk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indent="0" fontAlgn="auto">
              <a:lnSpc>
                <a:spcPct val="150000"/>
              </a:lnSpc>
            </a:pPr>
            <a:endParaRPr lang="zh-CN" altLang="en-US" sz="3200">
              <a:solidFill>
                <a:schemeClr val="tx1"/>
              </a:solidFill>
              <a:latin typeface="楷体" panose="02010609060101010101" pitchFamily="49" charset="-122"/>
              <a:ea typeface="楷体" panose="02010609060101010101" pitchFamily="49" charset="-122"/>
              <a:cs typeface="楷体" panose="02010609060101010101" pitchFamily="49" charset="-122"/>
              <a:sym typeface="+mn-ea"/>
            </a:endParaRPr>
          </a:p>
        </p:txBody>
      </p:sp>
      <p:sp>
        <p:nvSpPr>
          <p:cNvPr id="3" name="文本框 2"/>
          <p:cNvSpPr txBox="1"/>
          <p:nvPr/>
        </p:nvSpPr>
        <p:spPr>
          <a:xfrm>
            <a:off x="377825" y="1623695"/>
            <a:ext cx="11311890" cy="3609975"/>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fontAlgn="auto">
              <a:lnSpc>
                <a:spcPct val="150000"/>
              </a:lnSpc>
            </a:pPr>
            <a:r>
              <a:rPr lang="zh-CN" altLang="en-US" sz="3200" smtClean="0">
                <a:solidFill>
                  <a:srgbClr val="FF0000"/>
                </a:solidFill>
                <a:latin typeface="楷体" panose="02010609060101010101" pitchFamily="49" charset="-122"/>
                <a:ea typeface="楷体" panose="02010609060101010101" pitchFamily="49" charset="-122"/>
                <a:cs typeface="楷体" panose="02010609060101010101" pitchFamily="49" charset="-122"/>
                <a:sym typeface="+mn-ea"/>
              </a:rPr>
              <a:t>诗歌的表达技巧</a:t>
            </a:r>
            <a:endParaRPr lang="zh-CN" altLang="en-US" sz="3200" b="1">
              <a:latin typeface="楷体" panose="02010609060101010101" pitchFamily="49" charset="-122"/>
              <a:ea typeface="楷体" panose="02010609060101010101" pitchFamily="49" charset="-122"/>
              <a:cs typeface="楷体" panose="02010609060101010101" pitchFamily="49" charset="-122"/>
              <a:sym typeface="+mn-ea"/>
            </a:endParaRPr>
          </a:p>
          <a:p>
            <a:pPr indent="0" fontAlgn="auto">
              <a:lnSpc>
                <a:spcPct val="150000"/>
              </a:lnSpc>
            </a:pPr>
            <a:r>
              <a:rPr lang="zh-CN" altLang="en-US" sz="3200" b="1">
                <a:latin typeface="楷体" panose="02010609060101010101" pitchFamily="49" charset="-122"/>
                <a:ea typeface="楷体" panose="02010609060101010101" pitchFamily="49" charset="-122"/>
                <a:cs typeface="楷体" panose="02010609060101010101" pitchFamily="49" charset="-122"/>
                <a:sym typeface="+mn-ea"/>
              </a:rPr>
              <a:t>修辞手法</a:t>
            </a:r>
            <a:r>
              <a:rPr lang="zh-CN" altLang="en-US" sz="3200">
                <a:latin typeface="楷体" panose="02010609060101010101" pitchFamily="49" charset="-122"/>
                <a:ea typeface="楷体" panose="02010609060101010101" pitchFamily="49" charset="-122"/>
                <a:cs typeface="楷体" panose="02010609060101010101" pitchFamily="49" charset="-122"/>
                <a:sym typeface="+mn-ea"/>
              </a:rPr>
              <a:t>：比喻、拟人、夸张、借代、双关、设问、反问</a:t>
            </a:r>
            <a:r>
              <a:rPr lang="en-US" altLang="zh-CN" sz="3200">
                <a:latin typeface="楷体" panose="02010609060101010101" pitchFamily="49" charset="-122"/>
                <a:ea typeface="楷体" panose="02010609060101010101" pitchFamily="49" charset="-122"/>
                <a:cs typeface="楷体" panose="02010609060101010101" pitchFamily="49" charset="-122"/>
                <a:sym typeface="+mn-ea"/>
              </a:rPr>
              <a:t>……</a:t>
            </a:r>
            <a:endParaRPr lang="zh-CN" altLang="en-US" sz="3200">
              <a:solidFill>
                <a:schemeClr val="tx1"/>
              </a:solidFill>
              <a:latin typeface="楷体" panose="02010609060101010101" pitchFamily="49" charset="-122"/>
              <a:ea typeface="楷体" panose="02010609060101010101" pitchFamily="49" charset="-122"/>
              <a:cs typeface="楷体" panose="02010609060101010101" pitchFamily="49" charset="-122"/>
            </a:endParaRPr>
          </a:p>
          <a:p>
            <a:pPr indent="0" fontAlgn="auto">
              <a:lnSpc>
                <a:spcPct val="150000"/>
              </a:lnSpc>
            </a:pPr>
            <a:r>
              <a:rPr lang="zh-CN" altLang="en-US" sz="3200" b="1">
                <a:latin typeface="楷体" panose="02010609060101010101" pitchFamily="49" charset="-122"/>
                <a:ea typeface="楷体" panose="02010609060101010101" pitchFamily="49" charset="-122"/>
                <a:cs typeface="楷体" panose="02010609060101010101" pitchFamily="49" charset="-122"/>
                <a:sym typeface="+mn-ea"/>
              </a:rPr>
              <a:t>表现手法</a:t>
            </a:r>
            <a:r>
              <a:rPr lang="zh-CN" altLang="en-US" sz="3200">
                <a:latin typeface="楷体" panose="02010609060101010101" pitchFamily="49" charset="-122"/>
                <a:ea typeface="楷体" panose="02010609060101010101" pitchFamily="49" charset="-122"/>
                <a:cs typeface="楷体" panose="02010609060101010101" pitchFamily="49" charset="-122"/>
                <a:sym typeface="+mn-ea"/>
              </a:rPr>
              <a:t>：对比、衬托、象征、动静结合、虚实结合</a:t>
            </a:r>
            <a:r>
              <a:rPr lang="en-US" altLang="zh-CN" sz="3200">
                <a:latin typeface="楷体" panose="02010609060101010101" pitchFamily="49" charset="-122"/>
                <a:ea typeface="楷体" panose="02010609060101010101" pitchFamily="49" charset="-122"/>
                <a:cs typeface="楷体" panose="02010609060101010101" pitchFamily="49" charset="-122"/>
                <a:sym typeface="+mn-ea"/>
              </a:rPr>
              <a:t>……</a:t>
            </a:r>
            <a:endParaRPr lang="en-US" altLang="zh-CN" sz="3200">
              <a:solidFill>
                <a:schemeClr val="tx1"/>
              </a:solidFill>
              <a:latin typeface="楷体" panose="02010609060101010101" pitchFamily="49" charset="-122"/>
              <a:ea typeface="楷体" panose="02010609060101010101" pitchFamily="49" charset="-122"/>
              <a:cs typeface="楷体" panose="02010609060101010101" pitchFamily="49" charset="-122"/>
            </a:endParaRPr>
          </a:p>
          <a:p>
            <a:pPr indent="0" fontAlgn="auto">
              <a:lnSpc>
                <a:spcPct val="150000"/>
              </a:lnSpc>
            </a:pPr>
            <a:r>
              <a:rPr lang="zh-CN" altLang="en-US" sz="3200" b="1">
                <a:latin typeface="楷体" panose="02010609060101010101" pitchFamily="49" charset="-122"/>
                <a:ea typeface="楷体" panose="02010609060101010101" pitchFamily="49" charset="-122"/>
                <a:cs typeface="楷体" panose="02010609060101010101" pitchFamily="49" charset="-122"/>
                <a:sym typeface="+mn-ea"/>
              </a:rPr>
              <a:t>表达方式</a:t>
            </a:r>
            <a:r>
              <a:rPr lang="zh-CN" altLang="en-US" sz="3200">
                <a:latin typeface="楷体" panose="02010609060101010101" pitchFamily="49" charset="-122"/>
                <a:ea typeface="楷体" panose="02010609060101010101" pitchFamily="49" charset="-122"/>
                <a:cs typeface="楷体" panose="02010609060101010101" pitchFamily="49" charset="-122"/>
                <a:sym typeface="+mn-ea"/>
              </a:rPr>
              <a:t>：记叙、描写、议论、抒情（直接、间接）、说明</a:t>
            </a:r>
            <a:endParaRPr lang="zh-CN" altLang="en-US" sz="3200">
              <a:latin typeface="楷体" panose="02010609060101010101" pitchFamily="49" charset="-122"/>
              <a:ea typeface="楷体" panose="02010609060101010101" pitchFamily="49" charset="-122"/>
              <a:cs typeface="楷体" panose="02010609060101010101" pitchFamily="49" charset="-122"/>
              <a:sym typeface="+mn-ea"/>
            </a:endParaRPr>
          </a:p>
          <a:p>
            <a:pPr indent="0" fontAlgn="auto">
              <a:lnSpc>
                <a:spcPct val="150000"/>
              </a:lnSpc>
            </a:pPr>
            <a:r>
              <a:rPr lang="zh-CN" altLang="en-US" sz="3200" b="1" smtClean="0">
                <a:latin typeface="楷体" panose="02010609060101010101" pitchFamily="49" charset="-122"/>
                <a:ea typeface="楷体" panose="02010609060101010101" pitchFamily="49" charset="-122"/>
                <a:cs typeface="楷体" panose="02010609060101010101" pitchFamily="49" charset="-122"/>
                <a:sym typeface="+mn-ea"/>
              </a:rPr>
              <a:t>结构</a:t>
            </a:r>
            <a:r>
              <a:rPr lang="zh-CN" altLang="en-US" sz="3200" b="1">
                <a:latin typeface="楷体" panose="02010609060101010101" pitchFamily="49" charset="-122"/>
                <a:ea typeface="楷体" panose="02010609060101010101" pitchFamily="49" charset="-122"/>
                <a:cs typeface="楷体" panose="02010609060101010101" pitchFamily="49" charset="-122"/>
                <a:sym typeface="+mn-ea"/>
              </a:rPr>
              <a:t>手法：</a:t>
            </a:r>
            <a:r>
              <a:rPr lang="zh-CN" altLang="en-US" sz="3200">
                <a:latin typeface="楷体" panose="02010609060101010101" pitchFamily="49" charset="-122"/>
                <a:ea typeface="楷体" panose="02010609060101010101" pitchFamily="49" charset="-122"/>
                <a:cs typeface="楷体" panose="02010609060101010101" pitchFamily="49" charset="-122"/>
                <a:sym typeface="+mn-ea"/>
              </a:rPr>
              <a:t>开门见山、画龙点睛</a:t>
            </a:r>
            <a:endParaRPr lang="zh-CN" altLang="en-US" sz="3200">
              <a:solidFill>
                <a:schemeClr val="tx1"/>
              </a:solidFill>
              <a:latin typeface="楷体" panose="02010609060101010101" pitchFamily="49" charset="-122"/>
              <a:ea typeface="楷体" panose="02010609060101010101" pitchFamily="49" charset="-122"/>
              <a:cs typeface="楷体" panose="02010609060101010101" pitchFamily="49" charset="-122"/>
              <a:sym typeface="+mn-ea"/>
            </a:endParaRPr>
          </a:p>
          <a:p>
            <a:endParaRPr lang="zh-CN" altLang="en-US" sz="3200">
              <a:solidFill>
                <a:schemeClr val="tx1"/>
              </a:solidFill>
              <a:latin typeface="楷体" panose="02010609060101010101" pitchFamily="49" charset="-122"/>
              <a:ea typeface="楷体" panose="02010609060101010101" pitchFamily="49" charset="-122"/>
              <a:cs typeface="楷体" panose="02010609060101010101" pitchFamily="49" charset="-122"/>
              <a:sym typeface="+mn-ea"/>
            </a:endParaRPr>
          </a:p>
        </p:txBody>
      </p:sp>
    </p:spTree>
    <p:custDataLst>
      <p:tags r:id="rId5"/>
    </p:custDataLst>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9" name="图片 8"/>
          <p:cNvPicPr>
            <a:picLocks noChangeAspect="1"/>
          </p:cNvPicPr>
          <p:nvPr>
            <p:custDataLst>
              <p:tags r:id="rId4"/>
            </p:custDataLst>
          </p:nvPr>
        </p:nvPicPr>
        <p:blipFill>
          <a:blip r:embed="rId3"/>
          <a:stretch>
            <a:fillRect/>
          </a:stretch>
        </p:blipFill>
        <p:spPr>
          <a:xfrm>
            <a:off x="-635" y="0"/>
            <a:ext cx="12205335" cy="6858000"/>
          </a:xfrm>
          <a:prstGeom prst="rect">
            <a:avLst/>
          </a:prstGeom>
        </p:spPr>
      </p:pic>
      <p:sp>
        <p:nvSpPr>
          <p:cNvPr id="32" name="文本框 31"/>
          <p:cNvSpPr txBox="1"/>
          <p:nvPr/>
        </p:nvSpPr>
        <p:spPr>
          <a:xfrm>
            <a:off x="3697605" y="3961765"/>
            <a:ext cx="5003800" cy="18351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r>
              <a:rPr lang="en-US" altLang="zh-CN" sz="600" noProof="0">
                <a:ln>
                  <a:noFill/>
                </a:ln>
                <a:solidFill>
                  <a:srgbClr val="E6CAB2"/>
                </a:solidFill>
                <a:uLnTx/>
                <a:uFillTx/>
                <a:latin typeface="+mn-ea"/>
                <a:sym typeface="+mn-ea"/>
              </a:rPr>
              <a:t>ADD YOUR TEXT HERE</a:t>
            </a:r>
            <a:endParaRPr lang="en-US" altLang="zh-CN" sz="600" noProof="0">
              <a:ln>
                <a:noFill/>
              </a:ln>
              <a:solidFill>
                <a:srgbClr val="E6CAB2"/>
              </a:solidFill>
              <a:uLnTx/>
              <a:uFillTx/>
              <a:latin typeface="+mn-ea"/>
              <a:sym typeface="+mn-ea"/>
            </a:endParaRPr>
          </a:p>
        </p:txBody>
      </p:sp>
      <p:sp>
        <p:nvSpPr>
          <p:cNvPr id="2" name="矩形 1"/>
          <p:cNvSpPr/>
          <p:nvPr/>
        </p:nvSpPr>
        <p:spPr>
          <a:xfrm>
            <a:off x="-25400" y="546100"/>
            <a:ext cx="12216765" cy="5600700"/>
          </a:xfrm>
          <a:prstGeom prst="rect">
            <a:avLst/>
          </a:prstGeom>
          <a:solidFill>
            <a:schemeClr val="lt1">
              <a:alpha val="89000"/>
            </a:schemeClr>
          </a:solidFill>
        </p:spPr>
        <p:style>
          <a:lnRef idx="2">
            <a:schemeClr val="accent6"/>
          </a:lnRef>
          <a:fillRef idx="1">
            <a:schemeClr val="lt1"/>
          </a:fillRef>
          <a:effectRef idx="0">
            <a:schemeClr val="accent6"/>
          </a:effectRef>
          <a:fontRef idx="minor">
            <a:schemeClr val="dk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indent="0" fontAlgn="auto">
              <a:lnSpc>
                <a:spcPct val="150000"/>
              </a:lnSpc>
            </a:pPr>
            <a:endParaRPr lang="zh-CN" altLang="en-US" sz="3200">
              <a:solidFill>
                <a:schemeClr val="tx1"/>
              </a:solidFill>
              <a:latin typeface="楷体" panose="02010609060101010101" pitchFamily="49" charset="-122"/>
              <a:ea typeface="楷体" panose="02010609060101010101" pitchFamily="49" charset="-122"/>
              <a:cs typeface="楷体" panose="02010609060101010101" pitchFamily="49" charset="-122"/>
              <a:sym typeface="+mn-ea"/>
            </a:endParaRPr>
          </a:p>
        </p:txBody>
      </p:sp>
      <p:sp>
        <p:nvSpPr>
          <p:cNvPr id="3" name="文本框 2"/>
          <p:cNvSpPr txBox="1"/>
          <p:nvPr/>
        </p:nvSpPr>
        <p:spPr>
          <a:xfrm>
            <a:off x="-24765" y="546100"/>
            <a:ext cx="6833235" cy="52622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fontAlgn="auto">
              <a:lnSpc>
                <a:spcPct val="300000"/>
              </a:lnSpc>
            </a:pPr>
            <a:r>
              <a:rPr lang="zh-CN" altLang="en-US" sz="2800">
                <a:latin typeface="楷体" panose="02010609060101010101" pitchFamily="49" charset="-122"/>
                <a:ea typeface="楷体" panose="02010609060101010101" pitchFamily="49" charset="-122"/>
                <a:cs typeface="楷体" panose="02010609060101010101" pitchFamily="49" charset="-122"/>
              </a:rPr>
              <a:t>绿杨烟外晓寒轻，红杏枝头春意</a:t>
            </a:r>
            <a:r>
              <a:rPr lang="zh-CN" altLang="en-US" sz="2800" b="1">
                <a:solidFill>
                  <a:schemeClr val="tx1"/>
                </a:solidFill>
                <a:latin typeface="楷体" panose="02010609060101010101" pitchFamily="49" charset="-122"/>
                <a:ea typeface="楷体" panose="02010609060101010101" pitchFamily="49" charset="-122"/>
                <a:cs typeface="楷体" panose="02010609060101010101" pitchFamily="49" charset="-122"/>
              </a:rPr>
              <a:t>闹</a:t>
            </a:r>
            <a:r>
              <a:rPr lang="zh-CN" altLang="en-US" sz="2800">
                <a:latin typeface="楷体" panose="02010609060101010101" pitchFamily="49" charset="-122"/>
                <a:ea typeface="楷体" panose="02010609060101010101" pitchFamily="49" charset="-122"/>
                <a:cs typeface="楷体" panose="02010609060101010101" pitchFamily="49" charset="-122"/>
              </a:rPr>
              <a:t>。</a:t>
            </a:r>
            <a:endParaRPr lang="zh-CN" altLang="en-US" sz="2800">
              <a:latin typeface="楷体" panose="02010609060101010101" pitchFamily="49" charset="-122"/>
              <a:ea typeface="楷体" panose="02010609060101010101" pitchFamily="49" charset="-122"/>
              <a:cs typeface="楷体" panose="02010609060101010101" pitchFamily="49" charset="-122"/>
            </a:endParaRPr>
          </a:p>
          <a:p>
            <a:pPr indent="0" fontAlgn="auto">
              <a:lnSpc>
                <a:spcPct val="300000"/>
              </a:lnSpc>
            </a:pPr>
            <a:r>
              <a:rPr lang="zh-CN" altLang="en-US" sz="2800">
                <a:latin typeface="楷体" panose="02010609060101010101" pitchFamily="49" charset="-122"/>
                <a:ea typeface="楷体" panose="02010609060101010101" pitchFamily="49" charset="-122"/>
                <a:cs typeface="楷体" panose="02010609060101010101" pitchFamily="49" charset="-122"/>
              </a:rPr>
              <a:t>春风又</a:t>
            </a:r>
            <a:r>
              <a:rPr lang="zh-CN" altLang="en-US" sz="2800" b="1">
                <a:latin typeface="楷体" panose="02010609060101010101" pitchFamily="49" charset="-122"/>
                <a:ea typeface="楷体" panose="02010609060101010101" pitchFamily="49" charset="-122"/>
                <a:cs typeface="楷体" panose="02010609060101010101" pitchFamily="49" charset="-122"/>
              </a:rPr>
              <a:t>绿</a:t>
            </a:r>
            <a:r>
              <a:rPr lang="zh-CN" altLang="en-US" sz="2800">
                <a:latin typeface="楷体" panose="02010609060101010101" pitchFamily="49" charset="-122"/>
                <a:ea typeface="楷体" panose="02010609060101010101" pitchFamily="49" charset="-122"/>
                <a:cs typeface="楷体" panose="02010609060101010101" pitchFamily="49" charset="-122"/>
              </a:rPr>
              <a:t>江南岸，明月何时照我还？</a:t>
            </a:r>
            <a:endParaRPr lang="zh-CN" altLang="en-US" sz="2800">
              <a:latin typeface="楷体" panose="02010609060101010101" pitchFamily="49" charset="-122"/>
              <a:ea typeface="楷体" panose="02010609060101010101" pitchFamily="49" charset="-122"/>
              <a:cs typeface="楷体" panose="02010609060101010101" pitchFamily="49" charset="-122"/>
            </a:endParaRPr>
          </a:p>
          <a:p>
            <a:pPr indent="0" fontAlgn="auto">
              <a:lnSpc>
                <a:spcPct val="300000"/>
              </a:lnSpc>
            </a:pPr>
            <a:r>
              <a:rPr lang="zh-CN" altLang="en-US" sz="2800" b="1">
                <a:latin typeface="楷体" panose="02010609060101010101" pitchFamily="49" charset="-122"/>
                <a:ea typeface="楷体" panose="02010609060101010101" pitchFamily="49" charset="-122"/>
                <a:cs typeface="楷体" panose="02010609060101010101" pitchFamily="49" charset="-122"/>
              </a:rPr>
              <a:t>千里</a:t>
            </a:r>
            <a:r>
              <a:rPr lang="zh-CN" altLang="en-US" sz="2800">
                <a:latin typeface="楷体" panose="02010609060101010101" pitchFamily="49" charset="-122"/>
                <a:ea typeface="楷体" panose="02010609060101010101" pitchFamily="49" charset="-122"/>
                <a:cs typeface="楷体" panose="02010609060101010101" pitchFamily="49" charset="-122"/>
              </a:rPr>
              <a:t>莺啼绿映红，水村山郭酒旗风。</a:t>
            </a:r>
            <a:endParaRPr lang="zh-CN" altLang="en-US" sz="2800">
              <a:latin typeface="楷体" panose="02010609060101010101" pitchFamily="49" charset="-122"/>
              <a:ea typeface="楷体" panose="02010609060101010101" pitchFamily="49" charset="-122"/>
              <a:cs typeface="楷体" panose="02010609060101010101" pitchFamily="49" charset="-122"/>
            </a:endParaRPr>
          </a:p>
          <a:p>
            <a:pPr indent="0" fontAlgn="auto">
              <a:lnSpc>
                <a:spcPct val="300000"/>
              </a:lnSpc>
            </a:pPr>
            <a:r>
              <a:rPr lang="zh-CN" altLang="en-US" sz="2800">
                <a:latin typeface="楷体" panose="02010609060101010101" pitchFamily="49" charset="-122"/>
                <a:ea typeface="楷体" panose="02010609060101010101" pitchFamily="49" charset="-122"/>
                <a:cs typeface="楷体" panose="02010609060101010101" pitchFamily="49" charset="-122"/>
              </a:rPr>
              <a:t>无边落木</a:t>
            </a:r>
            <a:r>
              <a:rPr lang="zh-CN" altLang="en-US" sz="2800" b="1">
                <a:solidFill>
                  <a:schemeClr val="tx1"/>
                </a:solidFill>
                <a:latin typeface="楷体" panose="02010609060101010101" pitchFamily="49" charset="-122"/>
                <a:ea typeface="楷体" panose="02010609060101010101" pitchFamily="49" charset="-122"/>
                <a:cs typeface="楷体" panose="02010609060101010101" pitchFamily="49" charset="-122"/>
              </a:rPr>
              <a:t>萧萧</a:t>
            </a:r>
            <a:r>
              <a:rPr lang="zh-CN" altLang="en-US" sz="2800">
                <a:latin typeface="楷体" panose="02010609060101010101" pitchFamily="49" charset="-122"/>
                <a:ea typeface="楷体" panose="02010609060101010101" pitchFamily="49" charset="-122"/>
                <a:cs typeface="楷体" panose="02010609060101010101" pitchFamily="49" charset="-122"/>
              </a:rPr>
              <a:t>下， 不尽长江</a:t>
            </a:r>
            <a:r>
              <a:rPr lang="zh-CN" altLang="en-US" sz="2800" b="1">
                <a:latin typeface="楷体" panose="02010609060101010101" pitchFamily="49" charset="-122"/>
                <a:ea typeface="楷体" panose="02010609060101010101" pitchFamily="49" charset="-122"/>
                <a:cs typeface="楷体" panose="02010609060101010101" pitchFamily="49" charset="-122"/>
              </a:rPr>
              <a:t>滚滚</a:t>
            </a:r>
            <a:r>
              <a:rPr lang="zh-CN" altLang="en-US" sz="2800">
                <a:latin typeface="楷体" panose="02010609060101010101" pitchFamily="49" charset="-122"/>
                <a:ea typeface="楷体" panose="02010609060101010101" pitchFamily="49" charset="-122"/>
                <a:cs typeface="楷体" panose="02010609060101010101" pitchFamily="49" charset="-122"/>
              </a:rPr>
              <a:t>来。</a:t>
            </a:r>
            <a:endParaRPr lang="zh-CN" altLang="en-US" sz="2800">
              <a:latin typeface="楷体" panose="02010609060101010101" pitchFamily="49" charset="-122"/>
              <a:ea typeface="楷体" panose="02010609060101010101" pitchFamily="49" charset="-122"/>
              <a:cs typeface="楷体" panose="02010609060101010101" pitchFamily="49" charset="-122"/>
            </a:endParaRPr>
          </a:p>
        </p:txBody>
      </p:sp>
      <p:sp>
        <p:nvSpPr>
          <p:cNvPr id="4" name="文本框 3"/>
          <p:cNvSpPr txBox="1"/>
          <p:nvPr/>
        </p:nvSpPr>
        <p:spPr>
          <a:xfrm>
            <a:off x="5717540" y="950595"/>
            <a:ext cx="6420485" cy="119888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solidFill>
                  <a:srgbClr val="FF0000"/>
                </a:solidFill>
                <a:latin typeface="楷体" panose="02010609060101010101" pitchFamily="49" charset="-122"/>
                <a:ea typeface="楷体" panose="02010609060101010101" pitchFamily="49" charset="-122"/>
                <a:cs typeface="楷体" panose="02010609060101010101" pitchFamily="49" charset="-122"/>
              </a:rPr>
              <a:t>词性：动词</a:t>
            </a:r>
            <a:endParaRPr lang="zh-CN" altLang="en-US" sz="2400">
              <a:solidFill>
                <a:srgbClr val="FF0000"/>
              </a:solidFill>
              <a:latin typeface="楷体" panose="02010609060101010101" pitchFamily="49" charset="-122"/>
              <a:ea typeface="楷体" panose="02010609060101010101" pitchFamily="49" charset="-122"/>
              <a:cs typeface="楷体" panose="02010609060101010101" pitchFamily="49" charset="-122"/>
            </a:endParaRPr>
          </a:p>
          <a:p>
            <a:r>
              <a:rPr lang="zh-CN" altLang="en-US" sz="2400">
                <a:solidFill>
                  <a:srgbClr val="FF0000"/>
                </a:solidFill>
                <a:latin typeface="楷体" panose="02010609060101010101" pitchFamily="49" charset="-122"/>
                <a:ea typeface="楷体" panose="02010609060101010101" pitchFamily="49" charset="-122"/>
                <a:cs typeface="楷体" panose="02010609060101010101" pitchFamily="49" charset="-122"/>
              </a:rPr>
              <a:t>释义：</a:t>
            </a:r>
            <a:r>
              <a:rPr lang="en-US" altLang="zh-CN" sz="2400">
                <a:solidFill>
                  <a:srgbClr val="FF0000"/>
                </a:solidFill>
                <a:latin typeface="楷体" panose="02010609060101010101" pitchFamily="49" charset="-122"/>
                <a:ea typeface="楷体" panose="02010609060101010101" pitchFamily="49" charset="-122"/>
                <a:cs typeface="楷体" panose="02010609060101010101" pitchFamily="49" charset="-122"/>
              </a:rPr>
              <a:t>“</a:t>
            </a:r>
            <a:r>
              <a:rPr lang="zh-CN" altLang="en-US" sz="2400">
                <a:solidFill>
                  <a:srgbClr val="FF0000"/>
                </a:solidFill>
                <a:latin typeface="楷体" panose="02010609060101010101" pitchFamily="49" charset="-122"/>
                <a:ea typeface="楷体" panose="02010609060101010101" pitchFamily="49" charset="-122"/>
                <a:cs typeface="楷体" panose="02010609060101010101" pitchFamily="49" charset="-122"/>
              </a:rPr>
              <a:t>闹</a:t>
            </a:r>
            <a:r>
              <a:rPr lang="en-US" altLang="zh-CN" sz="2400">
                <a:solidFill>
                  <a:srgbClr val="FF0000"/>
                </a:solidFill>
                <a:latin typeface="楷体" panose="02010609060101010101" pitchFamily="49" charset="-122"/>
                <a:ea typeface="楷体" panose="02010609060101010101" pitchFamily="49" charset="-122"/>
                <a:cs typeface="楷体" panose="02010609060101010101" pitchFamily="49" charset="-122"/>
              </a:rPr>
              <a:t>”</a:t>
            </a:r>
            <a:r>
              <a:rPr lang="zh-CN" altLang="en-US" sz="2400">
                <a:solidFill>
                  <a:srgbClr val="FF0000"/>
                </a:solidFill>
                <a:latin typeface="楷体" panose="02010609060101010101" pitchFamily="49" charset="-122"/>
                <a:ea typeface="楷体" panose="02010609060101010101" pitchFamily="49" charset="-122"/>
                <a:cs typeface="楷体" panose="02010609060101010101" pitchFamily="49" charset="-122"/>
              </a:rPr>
              <a:t>原指热闹，在诗中指热烈、浓盛。</a:t>
            </a:r>
            <a:endParaRPr lang="zh-CN" altLang="en-US" sz="2400">
              <a:solidFill>
                <a:srgbClr val="FF0000"/>
              </a:solidFill>
              <a:latin typeface="楷体" panose="02010609060101010101" pitchFamily="49" charset="-122"/>
              <a:ea typeface="楷体" panose="02010609060101010101" pitchFamily="49" charset="-122"/>
              <a:cs typeface="楷体" panose="02010609060101010101" pitchFamily="49" charset="-122"/>
            </a:endParaRPr>
          </a:p>
          <a:p>
            <a:r>
              <a:rPr lang="zh-CN" altLang="en-US" sz="2400">
                <a:solidFill>
                  <a:srgbClr val="FF0000"/>
                </a:solidFill>
                <a:latin typeface="楷体" panose="02010609060101010101" pitchFamily="49" charset="-122"/>
                <a:ea typeface="楷体" panose="02010609060101010101" pitchFamily="49" charset="-122"/>
                <a:cs typeface="楷体" panose="02010609060101010101" pitchFamily="49" charset="-122"/>
              </a:rPr>
              <a:t>技巧：修辞手法</a:t>
            </a:r>
            <a:r>
              <a:rPr lang="en-US" altLang="zh-CN" sz="2400">
                <a:solidFill>
                  <a:srgbClr val="FF0000"/>
                </a:solidFill>
                <a:latin typeface="楷体" panose="02010609060101010101" pitchFamily="49" charset="-122"/>
                <a:ea typeface="楷体" panose="02010609060101010101" pitchFamily="49" charset="-122"/>
                <a:cs typeface="楷体" panose="02010609060101010101" pitchFamily="49" charset="-122"/>
              </a:rPr>
              <a:t>—</a:t>
            </a:r>
            <a:r>
              <a:rPr lang="zh-CN" altLang="en-US" sz="2400">
                <a:solidFill>
                  <a:srgbClr val="FF0000"/>
                </a:solidFill>
                <a:latin typeface="楷体" panose="02010609060101010101" pitchFamily="49" charset="-122"/>
                <a:ea typeface="楷体" panose="02010609060101010101" pitchFamily="49" charset="-122"/>
                <a:cs typeface="楷体" panose="02010609060101010101" pitchFamily="49" charset="-122"/>
              </a:rPr>
              <a:t>拟人</a:t>
            </a:r>
            <a:endParaRPr lang="zh-CN" altLang="en-US" sz="2400">
              <a:solidFill>
                <a:srgbClr val="FF0000"/>
              </a:solidFill>
              <a:latin typeface="楷体" panose="02010609060101010101" pitchFamily="49" charset="-122"/>
              <a:ea typeface="楷体" panose="02010609060101010101" pitchFamily="49" charset="-122"/>
              <a:cs typeface="楷体" panose="02010609060101010101" pitchFamily="49" charset="-122"/>
            </a:endParaRPr>
          </a:p>
        </p:txBody>
      </p:sp>
      <p:sp>
        <p:nvSpPr>
          <p:cNvPr id="5" name="文本框 4"/>
          <p:cNvSpPr txBox="1"/>
          <p:nvPr/>
        </p:nvSpPr>
        <p:spPr>
          <a:xfrm>
            <a:off x="5770880" y="2469515"/>
            <a:ext cx="6129655" cy="8299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solidFill>
                  <a:srgbClr val="FF0000"/>
                </a:solidFill>
                <a:latin typeface="楷体" panose="02010609060101010101" pitchFamily="49" charset="-122"/>
                <a:ea typeface="楷体" panose="02010609060101010101" pitchFamily="49" charset="-122"/>
                <a:cs typeface="楷体" panose="02010609060101010101" pitchFamily="49" charset="-122"/>
              </a:rPr>
              <a:t>词性：形容词</a:t>
            </a:r>
            <a:endParaRPr lang="zh-CN" altLang="en-US" sz="2400">
              <a:solidFill>
                <a:srgbClr val="FF0000"/>
              </a:solidFill>
              <a:latin typeface="楷体" panose="02010609060101010101" pitchFamily="49" charset="-122"/>
              <a:ea typeface="楷体" panose="02010609060101010101" pitchFamily="49" charset="-122"/>
              <a:cs typeface="楷体" panose="02010609060101010101" pitchFamily="49" charset="-122"/>
            </a:endParaRPr>
          </a:p>
          <a:p>
            <a:r>
              <a:rPr lang="zh-CN" altLang="en-US" sz="2400">
                <a:solidFill>
                  <a:srgbClr val="FF0000"/>
                </a:solidFill>
                <a:latin typeface="楷体" panose="02010609060101010101" pitchFamily="49" charset="-122"/>
                <a:ea typeface="楷体" panose="02010609060101010101" pitchFamily="49" charset="-122"/>
                <a:cs typeface="楷体" panose="02010609060101010101" pitchFamily="49" charset="-122"/>
              </a:rPr>
              <a:t>释义：“绿”字是形容词的使动用法，吹绿。</a:t>
            </a:r>
            <a:endParaRPr lang="zh-CN" altLang="en-US" sz="2400">
              <a:solidFill>
                <a:srgbClr val="FF0000"/>
              </a:solidFill>
              <a:latin typeface="楷体" panose="02010609060101010101" pitchFamily="49" charset="-122"/>
              <a:ea typeface="楷体" panose="02010609060101010101" pitchFamily="49" charset="-122"/>
              <a:cs typeface="楷体" panose="02010609060101010101" pitchFamily="49" charset="-122"/>
            </a:endParaRPr>
          </a:p>
        </p:txBody>
      </p:sp>
      <p:sp>
        <p:nvSpPr>
          <p:cNvPr id="7" name="文本框 6"/>
          <p:cNvSpPr txBox="1"/>
          <p:nvPr/>
        </p:nvSpPr>
        <p:spPr>
          <a:xfrm>
            <a:off x="5770880" y="3638550"/>
            <a:ext cx="4864735" cy="8299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solidFill>
                  <a:srgbClr val="FF0000"/>
                </a:solidFill>
                <a:latin typeface="楷体" panose="02010609060101010101" pitchFamily="49" charset="-122"/>
                <a:ea typeface="楷体" panose="02010609060101010101" pitchFamily="49" charset="-122"/>
                <a:cs typeface="楷体" panose="02010609060101010101" pitchFamily="49" charset="-122"/>
              </a:rPr>
              <a:t>词性：数词</a:t>
            </a:r>
            <a:endParaRPr lang="en-US" altLang="zh-CN" sz="2400">
              <a:solidFill>
                <a:srgbClr val="FF0000"/>
              </a:solidFill>
              <a:latin typeface="楷体" panose="02010609060101010101" pitchFamily="49" charset="-122"/>
              <a:ea typeface="楷体" panose="02010609060101010101" pitchFamily="49" charset="-122"/>
              <a:cs typeface="楷体" panose="02010609060101010101" pitchFamily="49" charset="-122"/>
            </a:endParaRPr>
          </a:p>
          <a:p>
            <a:r>
              <a:rPr lang="zh-CN" altLang="en-US" sz="2400">
                <a:solidFill>
                  <a:srgbClr val="FF0000"/>
                </a:solidFill>
                <a:latin typeface="楷体" panose="02010609060101010101" pitchFamily="49" charset="-122"/>
                <a:ea typeface="楷体" panose="02010609060101010101" pitchFamily="49" charset="-122"/>
                <a:cs typeface="楷体" panose="02010609060101010101" pitchFamily="49" charset="-122"/>
              </a:rPr>
              <a:t>释义：</a:t>
            </a:r>
            <a:r>
              <a:rPr lang="en-US" altLang="zh-CN" sz="2400">
                <a:solidFill>
                  <a:srgbClr val="FF0000"/>
                </a:solidFill>
                <a:latin typeface="楷体" panose="02010609060101010101" pitchFamily="49" charset="-122"/>
                <a:ea typeface="楷体" panose="02010609060101010101" pitchFamily="49" charset="-122"/>
                <a:cs typeface="楷体" panose="02010609060101010101" pitchFamily="49" charset="-122"/>
              </a:rPr>
              <a:t>“</a:t>
            </a:r>
            <a:r>
              <a:rPr lang="zh-CN" altLang="en-US" sz="2400">
                <a:solidFill>
                  <a:srgbClr val="FF0000"/>
                </a:solidFill>
                <a:latin typeface="楷体" panose="02010609060101010101" pitchFamily="49" charset="-122"/>
                <a:ea typeface="楷体" panose="02010609060101010101" pitchFamily="49" charset="-122"/>
                <a:cs typeface="楷体" panose="02010609060101010101" pitchFamily="49" charset="-122"/>
              </a:rPr>
              <a:t>千里</a:t>
            </a:r>
            <a:r>
              <a:rPr lang="en-US" altLang="zh-CN" sz="2400">
                <a:solidFill>
                  <a:srgbClr val="FF0000"/>
                </a:solidFill>
                <a:latin typeface="楷体" panose="02010609060101010101" pitchFamily="49" charset="-122"/>
                <a:ea typeface="楷体" panose="02010609060101010101" pitchFamily="49" charset="-122"/>
                <a:cs typeface="楷体" panose="02010609060101010101" pitchFamily="49" charset="-122"/>
              </a:rPr>
              <a:t>”</a:t>
            </a:r>
            <a:r>
              <a:rPr lang="zh-CN" altLang="en-US" sz="2400">
                <a:solidFill>
                  <a:srgbClr val="FF0000"/>
                </a:solidFill>
                <a:latin typeface="楷体" panose="02010609060101010101" pitchFamily="49" charset="-122"/>
                <a:ea typeface="楷体" panose="02010609060101010101" pitchFamily="49" charset="-122"/>
                <a:cs typeface="楷体" panose="02010609060101010101" pitchFamily="49" charset="-122"/>
              </a:rPr>
              <a:t>是大约的意思。</a:t>
            </a:r>
            <a:endParaRPr lang="zh-CN" altLang="en-US" sz="2400">
              <a:solidFill>
                <a:srgbClr val="FF0000"/>
              </a:solidFill>
              <a:latin typeface="楷体" panose="02010609060101010101" pitchFamily="49" charset="-122"/>
              <a:ea typeface="楷体" panose="02010609060101010101" pitchFamily="49" charset="-122"/>
              <a:cs typeface="楷体" panose="02010609060101010101" pitchFamily="49" charset="-122"/>
            </a:endParaRPr>
          </a:p>
        </p:txBody>
      </p:sp>
      <p:sp>
        <p:nvSpPr>
          <p:cNvPr id="8" name="文本框 7"/>
          <p:cNvSpPr txBox="1"/>
          <p:nvPr/>
        </p:nvSpPr>
        <p:spPr>
          <a:xfrm>
            <a:off x="5875020" y="4807585"/>
            <a:ext cx="6146800" cy="119888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solidFill>
                  <a:srgbClr val="FF0000"/>
                </a:solidFill>
                <a:latin typeface="楷体" panose="02010609060101010101" pitchFamily="49" charset="-122"/>
                <a:ea typeface="楷体" panose="02010609060101010101" pitchFamily="49" charset="-122"/>
                <a:cs typeface="楷体" panose="02010609060101010101" pitchFamily="49" charset="-122"/>
              </a:rPr>
              <a:t>词性：叠词</a:t>
            </a:r>
            <a:endParaRPr lang="en-US" altLang="zh-CN" sz="2400">
              <a:solidFill>
                <a:srgbClr val="FF0000"/>
              </a:solidFill>
              <a:latin typeface="楷体" panose="02010609060101010101" pitchFamily="49" charset="-122"/>
              <a:ea typeface="楷体" panose="02010609060101010101" pitchFamily="49" charset="-122"/>
              <a:cs typeface="楷体" panose="02010609060101010101" pitchFamily="49" charset="-122"/>
            </a:endParaRPr>
          </a:p>
          <a:p>
            <a:r>
              <a:rPr lang="zh-CN" altLang="en-US" sz="2400">
                <a:solidFill>
                  <a:srgbClr val="FF0000"/>
                </a:solidFill>
                <a:latin typeface="楷体" panose="02010609060101010101" pitchFamily="49" charset="-122"/>
                <a:ea typeface="楷体" panose="02010609060101010101" pitchFamily="49" charset="-122"/>
                <a:cs typeface="楷体" panose="02010609060101010101" pitchFamily="49" charset="-122"/>
              </a:rPr>
              <a:t>释义：</a:t>
            </a:r>
            <a:r>
              <a:rPr lang="en-US" altLang="zh-CN" sz="2400">
                <a:solidFill>
                  <a:srgbClr val="FF0000"/>
                </a:solidFill>
                <a:latin typeface="楷体" panose="02010609060101010101" pitchFamily="49" charset="-122"/>
                <a:ea typeface="楷体" panose="02010609060101010101" pitchFamily="49" charset="-122"/>
                <a:cs typeface="楷体" panose="02010609060101010101" pitchFamily="49" charset="-122"/>
              </a:rPr>
              <a:t>“</a:t>
            </a:r>
            <a:r>
              <a:rPr lang="zh-CN" altLang="en-US" sz="2400">
                <a:solidFill>
                  <a:srgbClr val="FF0000"/>
                </a:solidFill>
                <a:latin typeface="楷体" panose="02010609060101010101" pitchFamily="49" charset="-122"/>
                <a:ea typeface="楷体" panose="02010609060101010101" pitchFamily="49" charset="-122"/>
                <a:cs typeface="楷体" panose="02010609060101010101" pitchFamily="49" charset="-122"/>
              </a:rPr>
              <a:t>萧萧</a:t>
            </a:r>
            <a:r>
              <a:rPr lang="en-US" altLang="zh-CN" sz="2400">
                <a:solidFill>
                  <a:srgbClr val="FF0000"/>
                </a:solidFill>
                <a:latin typeface="楷体" panose="02010609060101010101" pitchFamily="49" charset="-122"/>
                <a:ea typeface="楷体" panose="02010609060101010101" pitchFamily="49" charset="-122"/>
                <a:cs typeface="楷体" panose="02010609060101010101" pitchFamily="49" charset="-122"/>
              </a:rPr>
              <a:t>”</a:t>
            </a:r>
            <a:r>
              <a:rPr lang="zh-CN" altLang="en-US" sz="2400">
                <a:solidFill>
                  <a:srgbClr val="FF0000"/>
                </a:solidFill>
                <a:latin typeface="楷体" panose="02010609060101010101" pitchFamily="49" charset="-122"/>
                <a:ea typeface="楷体" panose="02010609060101010101" pitchFamily="49" charset="-122"/>
                <a:cs typeface="楷体" panose="02010609060101010101" pitchFamily="49" charset="-122"/>
              </a:rPr>
              <a:t>模拟了落木窸窣之声；</a:t>
            </a:r>
            <a:endParaRPr lang="zh-CN" altLang="en-US" sz="2400">
              <a:solidFill>
                <a:srgbClr val="FF0000"/>
              </a:solidFill>
              <a:latin typeface="楷体" panose="02010609060101010101" pitchFamily="49" charset="-122"/>
              <a:ea typeface="楷体" panose="02010609060101010101" pitchFamily="49" charset="-122"/>
              <a:cs typeface="楷体" panose="02010609060101010101" pitchFamily="49" charset="-122"/>
            </a:endParaRPr>
          </a:p>
          <a:p>
            <a:r>
              <a:rPr lang="en-US" altLang="zh-CN" sz="2400">
                <a:solidFill>
                  <a:srgbClr val="FF0000"/>
                </a:solidFill>
                <a:latin typeface="楷体" panose="02010609060101010101" pitchFamily="49" charset="-122"/>
                <a:ea typeface="楷体" panose="02010609060101010101" pitchFamily="49" charset="-122"/>
                <a:cs typeface="楷体" panose="02010609060101010101" pitchFamily="49" charset="-122"/>
              </a:rPr>
              <a:t>“</a:t>
            </a:r>
            <a:r>
              <a:rPr lang="zh-CN" altLang="en-US" sz="2400">
                <a:solidFill>
                  <a:srgbClr val="FF0000"/>
                </a:solidFill>
                <a:latin typeface="楷体" panose="02010609060101010101" pitchFamily="49" charset="-122"/>
                <a:ea typeface="楷体" panose="02010609060101010101" pitchFamily="49" charset="-122"/>
                <a:cs typeface="楷体" panose="02010609060101010101" pitchFamily="49" charset="-122"/>
              </a:rPr>
              <a:t>滚滚</a:t>
            </a:r>
            <a:r>
              <a:rPr lang="en-US" altLang="zh-CN" sz="2400">
                <a:solidFill>
                  <a:srgbClr val="FF0000"/>
                </a:solidFill>
                <a:latin typeface="楷体" panose="02010609060101010101" pitchFamily="49" charset="-122"/>
                <a:ea typeface="楷体" panose="02010609060101010101" pitchFamily="49" charset="-122"/>
                <a:cs typeface="楷体" panose="02010609060101010101" pitchFamily="49" charset="-122"/>
              </a:rPr>
              <a:t>”</a:t>
            </a:r>
            <a:r>
              <a:rPr lang="zh-CN" altLang="en-US" sz="2400">
                <a:solidFill>
                  <a:srgbClr val="FF0000"/>
                </a:solidFill>
                <a:latin typeface="楷体" panose="02010609060101010101" pitchFamily="49" charset="-122"/>
                <a:ea typeface="楷体" panose="02010609060101010101" pitchFamily="49" charset="-122"/>
                <a:cs typeface="楷体" panose="02010609060101010101" pitchFamily="49" charset="-122"/>
              </a:rPr>
              <a:t>描绘了长江汹涌之状。</a:t>
            </a:r>
            <a:endParaRPr lang="zh-CN" altLang="en-US" sz="2400">
              <a:solidFill>
                <a:srgbClr val="FF0000"/>
              </a:solidFill>
              <a:latin typeface="楷体" panose="02010609060101010101" pitchFamily="49" charset="-122"/>
              <a:ea typeface="楷体" panose="02010609060101010101" pitchFamily="49" charset="-122"/>
              <a:cs typeface="楷体" panose="02010609060101010101" pitchFamily="49" charset="-122"/>
            </a:endParaRPr>
          </a:p>
        </p:txBody>
      </p:sp>
    </p:spTree>
    <p:custDataLst>
      <p:tags r:id="rId5"/>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 presetClass="entr" presetSubtype="0" dur="1"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p:stCondLst>
                              <p:cond delay="0"/>
                            </p:stCondLst>
                            <p:childTnLst>
                              <p:par>
                                <p:cTn id="9" presetID="1" presetClass="entr" presetSubtype="0" dur="1"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p:stCondLst>
                              <p:cond delay="0"/>
                            </p:stCondLst>
                            <p:childTnLst>
                              <p:par>
                                <p:cTn id="13" presetID="1" presetClass="entr" presetSubtype="0" dur="1"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p:stCondLst>
                              <p:cond delay="0"/>
                            </p:stCondLst>
                            <p:childTnLst>
                              <p:par>
                                <p:cTn id="17" presetID="1" presetClass="entr" presetSubtype="0" dur="1"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7" grpId="0"/>
      <p:bldP spid="8" grpId="0"/>
    </p:bldLst>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图片 1"/>
          <p:cNvPicPr>
            <a:picLocks noChangeAspect="1"/>
          </p:cNvPicPr>
          <p:nvPr>
            <p:custDataLst>
              <p:tags r:id="rId4"/>
            </p:custDataLst>
          </p:nvPr>
        </p:nvPicPr>
        <p:blipFill>
          <a:blip r:embed="rId3"/>
          <a:stretch>
            <a:fillRect/>
          </a:stretch>
        </p:blipFill>
        <p:spPr>
          <a:xfrm>
            <a:off x="-635" y="0"/>
            <a:ext cx="12205335" cy="6858000"/>
          </a:xfrm>
          <a:prstGeom prst="rect">
            <a:avLst/>
          </a:prstGeom>
        </p:spPr>
      </p:pic>
      <p:sp>
        <p:nvSpPr>
          <p:cNvPr id="32" name="文本框 31"/>
          <p:cNvSpPr txBox="1"/>
          <p:nvPr/>
        </p:nvSpPr>
        <p:spPr>
          <a:xfrm>
            <a:off x="3697605" y="3961765"/>
            <a:ext cx="5003800" cy="18351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r>
              <a:rPr lang="en-US" altLang="zh-CN" sz="600" noProof="0">
                <a:ln>
                  <a:noFill/>
                </a:ln>
                <a:solidFill>
                  <a:srgbClr val="E6CAB2"/>
                </a:solidFill>
                <a:uLnTx/>
                <a:uFillTx/>
                <a:latin typeface="+mn-ea"/>
                <a:sym typeface="+mn-ea"/>
              </a:rPr>
              <a:t>ADD YOUR TEXT HERE</a:t>
            </a:r>
            <a:endParaRPr lang="en-US" altLang="zh-CN" sz="600" noProof="0">
              <a:ln>
                <a:noFill/>
              </a:ln>
              <a:solidFill>
                <a:srgbClr val="E6CAB2"/>
              </a:solidFill>
              <a:uLnTx/>
              <a:uFillTx/>
              <a:latin typeface="+mn-ea"/>
              <a:sym typeface="+mn-ea"/>
            </a:endParaRPr>
          </a:p>
        </p:txBody>
      </p:sp>
      <p:sp>
        <p:nvSpPr>
          <p:cNvPr id="5" name="矩形 4"/>
          <p:cNvSpPr/>
          <p:nvPr>
            <p:custDataLst>
              <p:tags r:id="rId5"/>
            </p:custDataLst>
          </p:nvPr>
        </p:nvSpPr>
        <p:spPr>
          <a:xfrm>
            <a:off x="595630" y="1464945"/>
            <a:ext cx="7704455" cy="3881755"/>
          </a:xfrm>
          <a:prstGeom prst="rect">
            <a:avLst/>
          </a:prstGeom>
          <a:solidFill>
            <a:schemeClr val="bg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4400" b="0" i="0" u="none" strike="noStrike" kern="1200" cap="none" spc="0" normalizeH="0" baseline="0" noProof="0">
              <a:ln>
                <a:noFill/>
              </a:ln>
              <a:solidFill>
                <a:schemeClr val="tx1"/>
              </a:solidFill>
              <a:effectLst/>
              <a:uLnTx/>
              <a:uFillTx/>
              <a:latin typeface="楷体" panose="02010609060101010101" pitchFamily="49" charset="-122"/>
              <a:ea typeface="楷体" panose="02010609060101010101" pitchFamily="49" charset="-122"/>
              <a:cs typeface="+mn-cs"/>
            </a:endParaRPr>
          </a:p>
        </p:txBody>
      </p:sp>
      <p:sp>
        <p:nvSpPr>
          <p:cNvPr id="4" name="文本框 3"/>
          <p:cNvSpPr txBox="1"/>
          <p:nvPr/>
        </p:nvSpPr>
        <p:spPr>
          <a:xfrm>
            <a:off x="1615440" y="1781175"/>
            <a:ext cx="5871845" cy="316928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4000">
                <a:solidFill>
                  <a:srgbClr val="FF0000"/>
                </a:solidFill>
                <a:latin typeface="楷体" panose="02010609060101010101" pitchFamily="49" charset="-122"/>
                <a:ea typeface="楷体" panose="02010609060101010101" pitchFamily="49" charset="-122"/>
                <a:cs typeface="楷体" panose="02010609060101010101" pitchFamily="49" charset="-122"/>
              </a:rPr>
              <a:t>第一步：释含义、明技巧</a:t>
            </a:r>
            <a:endParaRPr lang="zh-CN" altLang="en-US" sz="4000">
              <a:solidFill>
                <a:srgbClr val="FF0000"/>
              </a:solidFill>
              <a:latin typeface="楷体" panose="02010609060101010101" pitchFamily="49" charset="-122"/>
              <a:ea typeface="楷体" panose="02010609060101010101" pitchFamily="49" charset="-122"/>
              <a:cs typeface="楷体" panose="02010609060101010101" pitchFamily="49" charset="-122"/>
            </a:endParaRPr>
          </a:p>
          <a:p>
            <a:endParaRPr lang="zh-CN" altLang="en-US" sz="4000">
              <a:solidFill>
                <a:srgbClr val="FF0000"/>
              </a:solidFill>
              <a:latin typeface="楷体" panose="02010609060101010101" pitchFamily="49" charset="-122"/>
              <a:ea typeface="楷体" panose="02010609060101010101" pitchFamily="49" charset="-122"/>
              <a:cs typeface="楷体" panose="02010609060101010101" pitchFamily="49" charset="-122"/>
            </a:endParaRPr>
          </a:p>
          <a:p>
            <a:r>
              <a:rPr lang="zh-CN" altLang="en-US" sz="4000">
                <a:solidFill>
                  <a:srgbClr val="FF0000"/>
                </a:solidFill>
                <a:latin typeface="楷体" panose="02010609060101010101" pitchFamily="49" charset="-122"/>
                <a:ea typeface="楷体" panose="02010609060101010101" pitchFamily="49" charset="-122"/>
                <a:cs typeface="楷体" panose="02010609060101010101" pitchFamily="49" charset="-122"/>
              </a:rPr>
              <a:t>第二步：描景象</a:t>
            </a:r>
            <a:endParaRPr lang="zh-CN" altLang="en-US" sz="4000">
              <a:solidFill>
                <a:srgbClr val="FF0000"/>
              </a:solidFill>
              <a:latin typeface="楷体" panose="02010609060101010101" pitchFamily="49" charset="-122"/>
              <a:ea typeface="楷体" panose="02010609060101010101" pitchFamily="49" charset="-122"/>
              <a:cs typeface="楷体" panose="02010609060101010101" pitchFamily="49" charset="-122"/>
            </a:endParaRPr>
          </a:p>
          <a:p>
            <a:endParaRPr lang="zh-CN" altLang="en-US" sz="4000">
              <a:solidFill>
                <a:srgbClr val="FF0000"/>
              </a:solidFill>
              <a:latin typeface="楷体" panose="02010609060101010101" pitchFamily="49" charset="-122"/>
              <a:ea typeface="楷体" panose="02010609060101010101" pitchFamily="49" charset="-122"/>
              <a:cs typeface="楷体" panose="02010609060101010101" pitchFamily="49" charset="-122"/>
            </a:endParaRPr>
          </a:p>
          <a:p>
            <a:r>
              <a:rPr lang="zh-CN" altLang="en-US" sz="4000">
                <a:solidFill>
                  <a:srgbClr val="FF0000"/>
                </a:solidFill>
                <a:latin typeface="楷体" panose="02010609060101010101" pitchFamily="49" charset="-122"/>
                <a:ea typeface="楷体" panose="02010609060101010101" pitchFamily="49" charset="-122"/>
                <a:cs typeface="楷体" panose="02010609060101010101" pitchFamily="49" charset="-122"/>
              </a:rPr>
              <a:t>第三步：表感情、谈作用</a:t>
            </a:r>
            <a:endParaRPr lang="zh-CN" altLang="en-US" sz="4000">
              <a:solidFill>
                <a:srgbClr val="FF0000"/>
              </a:solidFill>
              <a:latin typeface="楷体" panose="02010609060101010101" pitchFamily="49" charset="-122"/>
              <a:ea typeface="楷体" panose="02010609060101010101" pitchFamily="49" charset="-122"/>
              <a:cs typeface="楷体" panose="02010609060101010101" pitchFamily="49" charset="-122"/>
            </a:endParaRPr>
          </a:p>
        </p:txBody>
      </p:sp>
      <p:pic>
        <p:nvPicPr>
          <p:cNvPr id="3" name="图片 2"/>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701040" y="2745740"/>
            <a:ext cx="1002030" cy="1002030"/>
          </a:xfrm>
          <a:prstGeom prst="rect">
            <a:avLst/>
          </a:prstGeom>
        </p:spPr>
      </p:pic>
    </p:spTree>
    <p:custDataLst>
      <p:tags r:id="rId8"/>
    </p:custDataLst>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3" name="图片 2"/>
          <p:cNvPicPr>
            <a:picLocks noChangeAspect="1"/>
          </p:cNvPicPr>
          <p:nvPr>
            <p:custDataLst>
              <p:tags r:id="rId4"/>
            </p:custDataLst>
          </p:nvPr>
        </p:nvPicPr>
        <p:blipFill>
          <a:blip r:embed="rId3"/>
          <a:stretch>
            <a:fillRect/>
          </a:stretch>
        </p:blipFill>
        <p:spPr>
          <a:xfrm>
            <a:off x="-635" y="0"/>
            <a:ext cx="12205335" cy="6858000"/>
          </a:xfrm>
          <a:prstGeom prst="rect">
            <a:avLst/>
          </a:prstGeom>
        </p:spPr>
      </p:pic>
      <p:sp>
        <p:nvSpPr>
          <p:cNvPr id="2" name="矩形 1"/>
          <p:cNvSpPr/>
          <p:nvPr>
            <p:custDataLst>
              <p:tags r:id="rId5"/>
            </p:custDataLst>
          </p:nvPr>
        </p:nvSpPr>
        <p:spPr>
          <a:xfrm>
            <a:off x="610235" y="1261745"/>
            <a:ext cx="9497695" cy="3511550"/>
          </a:xfrm>
          <a:prstGeom prst="rect">
            <a:avLst/>
          </a:prstGeom>
          <a:solidFill>
            <a:schemeClr val="bg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4400" b="0" i="0" u="none" strike="noStrike" kern="1200" cap="none" spc="0" normalizeH="0" baseline="0" noProof="0">
              <a:ln>
                <a:noFill/>
              </a:ln>
              <a:solidFill>
                <a:schemeClr val="tx1"/>
              </a:solidFill>
              <a:effectLst/>
              <a:uLnTx/>
              <a:uFillTx/>
              <a:latin typeface="楷体" panose="02010609060101010101" pitchFamily="49" charset="-122"/>
              <a:ea typeface="楷体" panose="02010609060101010101" pitchFamily="49" charset="-122"/>
              <a:cs typeface="+mn-cs"/>
            </a:endParaRPr>
          </a:p>
        </p:txBody>
      </p:sp>
      <p:sp>
        <p:nvSpPr>
          <p:cNvPr id="5" name="文本框 4"/>
          <p:cNvSpPr txBox="1"/>
          <p:nvPr/>
        </p:nvSpPr>
        <p:spPr>
          <a:xfrm>
            <a:off x="1597660" y="1261745"/>
            <a:ext cx="7091680" cy="289687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fontAlgn="auto">
              <a:lnSpc>
                <a:spcPct val="190000"/>
              </a:lnSpc>
            </a:pPr>
            <a:r>
              <a:rPr lang="zh-CN" altLang="en-US" sz="4800">
                <a:solidFill>
                  <a:srgbClr val="FF0000"/>
                </a:solidFill>
                <a:latin typeface="楷体" panose="02010609060101010101" pitchFamily="49" charset="-122"/>
                <a:ea typeface="楷体" panose="02010609060101010101" pitchFamily="49" charset="-122"/>
                <a:cs typeface="楷体" panose="02010609060101010101" pitchFamily="49" charset="-122"/>
              </a:rPr>
              <a:t>画面描绘题答题方法：</a:t>
            </a:r>
            <a:endParaRPr lang="zh-CN" altLang="en-US" sz="4800">
              <a:solidFill>
                <a:srgbClr val="FF0000"/>
              </a:solidFill>
              <a:latin typeface="楷体" panose="02010609060101010101" pitchFamily="49" charset="-122"/>
              <a:ea typeface="楷体" panose="02010609060101010101" pitchFamily="49" charset="-122"/>
              <a:cs typeface="楷体" panose="02010609060101010101" pitchFamily="49" charset="-122"/>
            </a:endParaRPr>
          </a:p>
          <a:p>
            <a:pPr indent="0" fontAlgn="auto">
              <a:lnSpc>
                <a:spcPct val="190000"/>
              </a:lnSpc>
            </a:pPr>
            <a:r>
              <a:rPr lang="zh-CN" altLang="en-US" sz="4800">
                <a:solidFill>
                  <a:srgbClr val="FF0000"/>
                </a:solidFill>
                <a:latin typeface="楷体" panose="02010609060101010101" pitchFamily="49" charset="-122"/>
                <a:ea typeface="楷体" panose="02010609060101010101" pitchFamily="49" charset="-122"/>
                <a:cs typeface="楷体" panose="02010609060101010101" pitchFamily="49" charset="-122"/>
              </a:rPr>
              <a:t>诗句解释</a:t>
            </a:r>
            <a:r>
              <a:rPr lang="en-US" altLang="zh-CN" sz="4800">
                <a:solidFill>
                  <a:srgbClr val="FF0000"/>
                </a:solidFill>
                <a:latin typeface="楷体" panose="02010609060101010101" pitchFamily="49" charset="-122"/>
                <a:ea typeface="楷体" panose="02010609060101010101" pitchFamily="49" charset="-122"/>
                <a:cs typeface="楷体" panose="02010609060101010101" pitchFamily="49" charset="-122"/>
              </a:rPr>
              <a:t> + </a:t>
            </a:r>
            <a:r>
              <a:rPr lang="zh-CN" altLang="en-US" sz="4800">
                <a:solidFill>
                  <a:srgbClr val="FF0000"/>
                </a:solidFill>
                <a:latin typeface="楷体" panose="02010609060101010101" pitchFamily="49" charset="-122"/>
                <a:ea typeface="楷体" panose="02010609060101010101" pitchFamily="49" charset="-122"/>
                <a:cs typeface="楷体" panose="02010609060101010101" pitchFamily="49" charset="-122"/>
              </a:rPr>
              <a:t>画面总结句</a:t>
            </a:r>
            <a:endParaRPr lang="zh-CN" altLang="en-US" sz="4800">
              <a:solidFill>
                <a:srgbClr val="FF0000"/>
              </a:solidFill>
              <a:latin typeface="楷体" panose="02010609060101010101" pitchFamily="49" charset="-122"/>
              <a:ea typeface="楷体" panose="02010609060101010101" pitchFamily="49" charset="-122"/>
              <a:cs typeface="楷体" panose="02010609060101010101" pitchFamily="49" charset="-122"/>
            </a:endParaRPr>
          </a:p>
        </p:txBody>
      </p:sp>
    </p:spTree>
    <p:custDataLst>
      <p:tags r:id="rId6"/>
    </p:custDataLst>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3" name="图片 2"/>
          <p:cNvPicPr>
            <a:picLocks noChangeAspect="1"/>
          </p:cNvPicPr>
          <p:nvPr>
            <p:custDataLst>
              <p:tags r:id="rId4"/>
            </p:custDataLst>
          </p:nvPr>
        </p:nvPicPr>
        <p:blipFill>
          <a:blip r:embed="rId3"/>
          <a:stretch>
            <a:fillRect/>
          </a:stretch>
        </p:blipFill>
        <p:spPr>
          <a:xfrm>
            <a:off x="-635" y="0"/>
            <a:ext cx="12205335" cy="6858000"/>
          </a:xfrm>
          <a:prstGeom prst="rect">
            <a:avLst/>
          </a:prstGeom>
        </p:spPr>
      </p:pic>
      <p:sp>
        <p:nvSpPr>
          <p:cNvPr id="2" name="矩形 1"/>
          <p:cNvSpPr/>
          <p:nvPr>
            <p:custDataLst>
              <p:tags r:id="rId5"/>
            </p:custDataLst>
          </p:nvPr>
        </p:nvSpPr>
        <p:spPr>
          <a:xfrm>
            <a:off x="357505" y="1193165"/>
            <a:ext cx="11125835" cy="4249420"/>
          </a:xfrm>
          <a:prstGeom prst="rect">
            <a:avLst/>
          </a:prstGeom>
          <a:solidFill>
            <a:schemeClr val="bg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4400" b="0" i="0" u="none" strike="noStrike" kern="1200" cap="none" spc="0" normalizeH="0" baseline="0" noProof="0">
              <a:ln>
                <a:noFill/>
              </a:ln>
              <a:solidFill>
                <a:schemeClr val="tx1"/>
              </a:solidFill>
              <a:effectLst/>
              <a:uLnTx/>
              <a:uFillTx/>
              <a:latin typeface="楷体" panose="02010609060101010101" pitchFamily="49" charset="-122"/>
              <a:ea typeface="楷体" panose="02010609060101010101" pitchFamily="49" charset="-122"/>
              <a:cs typeface="+mn-cs"/>
            </a:endParaRPr>
          </a:p>
        </p:txBody>
      </p:sp>
      <p:sp>
        <p:nvSpPr>
          <p:cNvPr id="5" name="文本框 4"/>
          <p:cNvSpPr txBox="1"/>
          <p:nvPr/>
        </p:nvSpPr>
        <p:spPr>
          <a:xfrm>
            <a:off x="1180465" y="1380490"/>
            <a:ext cx="9818370" cy="37846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fontAlgn="auto">
              <a:lnSpc>
                <a:spcPct val="150000"/>
              </a:lnSpc>
            </a:pPr>
            <a:r>
              <a:rPr lang="zh-CN" altLang="en-US" sz="4000">
                <a:solidFill>
                  <a:srgbClr val="FF0000"/>
                </a:solidFill>
                <a:latin typeface="楷体" panose="02010609060101010101" pitchFamily="49" charset="-122"/>
                <a:ea typeface="楷体" panose="02010609060101010101" pitchFamily="49" charset="-122"/>
                <a:cs typeface="楷体" panose="02010609060101010101" pitchFamily="49" charset="-122"/>
              </a:rPr>
              <a:t>诗句解释思路：</a:t>
            </a:r>
            <a:endParaRPr lang="zh-CN" altLang="en-US" sz="4000">
              <a:solidFill>
                <a:srgbClr val="FF0000"/>
              </a:solidFill>
              <a:latin typeface="楷体" panose="02010609060101010101" pitchFamily="49" charset="-122"/>
              <a:ea typeface="楷体" panose="02010609060101010101" pitchFamily="49" charset="-122"/>
              <a:cs typeface="楷体" panose="02010609060101010101" pitchFamily="49" charset="-122"/>
            </a:endParaRPr>
          </a:p>
          <a:p>
            <a:pPr indent="0" fontAlgn="auto">
              <a:lnSpc>
                <a:spcPct val="150000"/>
              </a:lnSpc>
            </a:pPr>
            <a:r>
              <a:rPr lang="zh-CN" altLang="en-US" sz="4000">
                <a:solidFill>
                  <a:srgbClr val="FF0000"/>
                </a:solidFill>
                <a:latin typeface="楷体" panose="02010609060101010101" pitchFamily="49" charset="-122"/>
                <a:ea typeface="楷体" panose="02010609060101010101" pitchFamily="49" charset="-122"/>
                <a:cs typeface="楷体" panose="02010609060101010101" pitchFamily="49" charset="-122"/>
              </a:rPr>
              <a:t>第一步：找描写对象</a:t>
            </a:r>
            <a:endParaRPr lang="zh-CN" altLang="en-US" sz="4000">
              <a:solidFill>
                <a:srgbClr val="FF0000"/>
              </a:solidFill>
              <a:latin typeface="楷体" panose="02010609060101010101" pitchFamily="49" charset="-122"/>
              <a:ea typeface="楷体" panose="02010609060101010101" pitchFamily="49" charset="-122"/>
              <a:cs typeface="楷体" panose="02010609060101010101" pitchFamily="49" charset="-122"/>
            </a:endParaRPr>
          </a:p>
          <a:p>
            <a:pPr indent="0" fontAlgn="auto">
              <a:lnSpc>
                <a:spcPct val="150000"/>
              </a:lnSpc>
            </a:pPr>
            <a:r>
              <a:rPr lang="zh-CN" altLang="en-US" sz="4000">
                <a:solidFill>
                  <a:srgbClr val="FF0000"/>
                </a:solidFill>
                <a:latin typeface="楷体" panose="02010609060101010101" pitchFamily="49" charset="-122"/>
                <a:ea typeface="楷体" panose="02010609060101010101" pitchFamily="49" charset="-122"/>
                <a:cs typeface="楷体" panose="02010609060101010101" pitchFamily="49" charset="-122"/>
              </a:rPr>
              <a:t>第二步：找修饰词</a:t>
            </a:r>
            <a:r>
              <a:rPr lang="zh-CN" altLang="en-US" sz="4000">
                <a:solidFill>
                  <a:srgbClr val="FF0000"/>
                </a:solidFill>
                <a:latin typeface="楷体" panose="02010609060101010101" pitchFamily="49" charset="-122"/>
                <a:ea typeface="楷体" panose="02010609060101010101" pitchFamily="49" charset="-122"/>
                <a:cs typeface="楷体" panose="02010609060101010101" pitchFamily="49" charset="-122"/>
                <a:sym typeface="+mn-ea"/>
              </a:rPr>
              <a:t>，明确描写对象的特点</a:t>
            </a:r>
            <a:endParaRPr lang="zh-CN" altLang="en-US" sz="4000">
              <a:solidFill>
                <a:srgbClr val="FF0000"/>
              </a:solidFill>
              <a:latin typeface="楷体" panose="02010609060101010101" pitchFamily="49" charset="-122"/>
              <a:ea typeface="楷体" panose="02010609060101010101" pitchFamily="49" charset="-122"/>
              <a:cs typeface="楷体" panose="02010609060101010101" pitchFamily="49" charset="-122"/>
            </a:endParaRPr>
          </a:p>
          <a:p>
            <a:pPr indent="0" fontAlgn="auto">
              <a:lnSpc>
                <a:spcPct val="150000"/>
              </a:lnSpc>
            </a:pPr>
            <a:r>
              <a:rPr lang="zh-CN" altLang="en-US" sz="4000">
                <a:solidFill>
                  <a:srgbClr val="FF0000"/>
                </a:solidFill>
                <a:latin typeface="楷体" panose="02010609060101010101" pitchFamily="49" charset="-122"/>
                <a:ea typeface="楷体" panose="02010609060101010101" pitchFamily="49" charset="-122"/>
                <a:cs typeface="楷体" panose="02010609060101010101" pitchFamily="49" charset="-122"/>
              </a:rPr>
              <a:t>第三步：理解意思，根据技巧展开联想</a:t>
            </a:r>
            <a:endParaRPr lang="zh-CN" altLang="en-US" sz="4000">
              <a:solidFill>
                <a:srgbClr val="FF0000"/>
              </a:solidFill>
              <a:latin typeface="楷体" panose="02010609060101010101" pitchFamily="49" charset="-122"/>
              <a:ea typeface="楷体" panose="02010609060101010101" pitchFamily="49" charset="-122"/>
              <a:cs typeface="楷体" panose="02010609060101010101" pitchFamily="49" charset="-122"/>
            </a:endParaRPr>
          </a:p>
        </p:txBody>
      </p:sp>
    </p:spTree>
    <p:custDataLst>
      <p:tags r:id="rId6"/>
    </p:custDataLst>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https://d.book118.com/375001324114011043</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56.xml><?xml version="1.0" encoding="utf-8"?>
<p:tagLst xmlns:p="http://schemas.openxmlformats.org/presentationml/2006/main">
  <p:tag name="KSO_WM_BEAUTIFY_FLAG" val="#wm#"/>
  <p:tag name="KSO_WM_TAG_VERSION" val="1.0"/>
  <p:tag name="KSO_WM_TEMPLATE_CATEGORY" val="custom"/>
  <p:tag name="KSO_WM_TEMPLATE_INDEX" val="20187308"/>
  <p:tag name="KSO_WM_UNIT_COMPATIBLE" val="0"/>
  <p:tag name="KSO_WM_UNIT_DIAGRAM_ISNUMVISUAL" val="0"/>
  <p:tag name="KSO_WM_UNIT_DIAGRAM_ISREFERUNIT" val="0"/>
  <p:tag name="KSO_WM_UNIT_HIGHLIGHT" val="0"/>
  <p:tag name="KSO_WM_UNIT_ID" val="_0**"/>
  <p:tag name="KSO_WM_UNIT_LAYERLEVEL" val="1"/>
</p:tagLst>
</file>

<file path=ppt/tags/tag57.xml><?xml version="1.0" encoding="utf-8"?>
<p:tagLst xmlns:p="http://schemas.openxmlformats.org/presentationml/2006/main">
  <p:tag name="KSO_WM_BEAUTIFY_FLAG" val="#wm#"/>
  <p:tag name="KSO_WM_TAG_VERSION" val="1.0"/>
  <p:tag name="KSO_WM_TEMPLATE_CATEGORY" val="custom"/>
  <p:tag name="KSO_WM_TEMPLATE_INDEX" val="20187308"/>
  <p:tag name="KSO_WM_UNIT_COMPATIBLE" val="0"/>
  <p:tag name="KSO_WM_UNIT_DIAGRAM_ISNUMVISUAL" val="0"/>
  <p:tag name="KSO_WM_UNIT_DIAGRAM_ISREFERUNIT" val="0"/>
  <p:tag name="KSO_WM_UNIT_HIGHLIGHT" val="0"/>
  <p:tag name="KSO_WM_UNIT_ID" val="_0**"/>
  <p:tag name="KSO_WM_UNIT_LAYERLEVEL" val="1"/>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61.xml><?xml version="1.0" encoding="utf-8"?>
<p:tagLst xmlns:p="http://schemas.openxmlformats.org/presentationml/2006/main">
  <p:tag name="KSO_WM_BEAUTIFY_FLAG" val="#wm#"/>
  <p:tag name="KSO_WM_TAG_VERSION" val="1.0"/>
  <p:tag name="KSO_WM_TEMPLATE_CATEGORY" val="custom"/>
  <p:tag name="KSO_WM_TEMPLATE_INDEX" val="20187308"/>
  <p:tag name="KSO_WM_TEMPLATE_SUBCATEGORY" val="0"/>
  <p:tag name="KSO_WM_TEMPLATE_THUMBS_INDEX" val="1、2、3、6、8、10、11、12、15"/>
</p:tagLst>
</file>

<file path=ppt/tags/tag62.xml><?xml version="1.0" encoding="utf-8"?>
<p:tagLst xmlns:p="http://schemas.openxmlformats.org/presentationml/2006/main">
  <p:tag name="KSO_WM_UNIT_PLACING_PICTURE_USER_VIEWPORT" val="{&quot;height&quot;:10822,&quot;width&quot;:19239}"/>
</p:tagLst>
</file>

<file path=ppt/tags/tag63.xml><?xml version="1.0" encoding="utf-8"?>
<p:tagLst xmlns:p="http://schemas.openxmlformats.org/presentationml/2006/main">
  <p:tag name="KSO_WM_BEAUTIFY_FLAG" val=""/>
</p:tagLst>
</file>

<file path=ppt/tags/tag64.xml><?xml version="1.0" encoding="utf-8"?>
<p:tagLst xmlns:p="http://schemas.openxmlformats.org/presentationml/2006/main">
  <p:tag name="KSO_WM_BEAUTIFY_FLAG" val="#wm#"/>
  <p:tag name="KSO_WM_SLIDE_ID" val="custom20187308_1"/>
  <p:tag name="KSO_WM_SLIDE_INDEX" val="1"/>
  <p:tag name="KSO_WM_SLIDE_ITEM_CNT" val="0"/>
  <p:tag name="KSO_WM_SLIDE_LAYOUT" val="a_b"/>
  <p:tag name="KSO_WM_SLIDE_LAYOUT_CNT" val="1_1"/>
  <p:tag name="KSO_WM_SLIDE_SUBTYPE" val="pureTxt"/>
  <p:tag name="KSO_WM_SLIDE_TYPE" val="title"/>
  <p:tag name="KSO_WM_SPECIAL_SOURCE" val="bdnull"/>
  <p:tag name="KSO_WM_TAG_VERSION" val="1.0"/>
  <p:tag name="KSO_WM_TEMPLATE_CATEGORY" val="custom"/>
  <p:tag name="KSO_WM_TEMPLATE_INDEX" val="20187308"/>
  <p:tag name="KSO_WM_TEMPLATE_SUBCATEGORY" val="0"/>
  <p:tag name="KSO_WM_TEMPLATE_THUMBS_INDEX" val="1、2、3、6、8、10、11、12、15"/>
</p:tagLst>
</file>

<file path=ppt/tags/tag65.xml><?xml version="1.0" encoding="utf-8"?>
<p:tagLst xmlns:p="http://schemas.openxmlformats.org/presentationml/2006/main">
  <p:tag name="KSO_WM_BEAUTIFY_FLAG" val=""/>
  <p:tag name="KSO_WM_UNIT_PLACING_PICTURE_USER_VIEWPORT" val="{&quot;height&quot;:10822,&quot;width&quot;:19239}"/>
</p:tagLst>
</file>

<file path=ppt/tags/tag66.xml><?xml version="1.0" encoding="utf-8"?>
<p:tagLst xmlns:p="http://schemas.openxmlformats.org/presentationml/2006/main">
  <p:tag name="KSO_WM_BEAUTIFY_FLAG" val=""/>
</p:tagLst>
</file>

<file path=ppt/tags/tag67.xml><?xml version="1.0" encoding="utf-8"?>
<p:tagLst xmlns:p="http://schemas.openxmlformats.org/presentationml/2006/main">
  <p:tag name="KSO_WM_BEAUTIFY_FLAG" val="#wm#"/>
  <p:tag name="KSO_WM_SLIDE_ID" val="custom20187308_1"/>
  <p:tag name="KSO_WM_SLIDE_INDEX" val="1"/>
  <p:tag name="KSO_WM_SLIDE_ITEM_CNT" val="0"/>
  <p:tag name="KSO_WM_SLIDE_LAYOUT" val="a_b"/>
  <p:tag name="KSO_WM_SLIDE_LAYOUT_CNT" val="1_1"/>
  <p:tag name="KSO_WM_SLIDE_SUBTYPE" val="pureTxt"/>
  <p:tag name="KSO_WM_SLIDE_TYPE" val="title"/>
  <p:tag name="KSO_WM_SPECIAL_SOURCE" val="bdnull"/>
  <p:tag name="KSO_WM_TAG_VERSION" val="1.0"/>
  <p:tag name="KSO_WM_TEMPLATE_CATEGORY" val="custom"/>
  <p:tag name="KSO_WM_TEMPLATE_INDEX" val="20187308"/>
  <p:tag name="KSO_WM_TEMPLATE_SUBCATEGORY" val="0"/>
  <p:tag name="KSO_WM_TEMPLATE_THUMBS_INDEX" val="1、2、3、6、8、10、11、12、15"/>
</p:tagLst>
</file>

<file path=ppt/tags/tag68.xml><?xml version="1.0" encoding="utf-8"?>
<p:tagLst xmlns:p="http://schemas.openxmlformats.org/presentationml/2006/main">
  <p:tag name="KSO_WM_BEAUTIFY_FLAG" val=""/>
  <p:tag name="KSO_WM_UNIT_PLACING_PICTURE_USER_VIEWPORT" val="{&quot;height&quot;:10822,&quot;width&quot;:19239}"/>
</p:tagLst>
</file>

<file path=ppt/tags/tag69.xml><?xml version="1.0" encoding="utf-8"?>
<p:tagLst xmlns:p="http://schemas.openxmlformats.org/presentationml/2006/main">
  <p:tag name="KSO_WM_BEAUTIFY_FLAG" val=""/>
</p:tagLst>
</file>

<file path=ppt/tags/tag70.xml><?xml version="1.0" encoding="utf-8"?>
<p:tagLst xmlns:p="http://schemas.openxmlformats.org/presentationml/2006/main">
  <p:tag name="KSO_WM_BEAUTIFY_FLAG" val="#wm#"/>
  <p:tag name="KSO_WM_SLIDE_ID" val="custom20187308_1"/>
  <p:tag name="KSO_WM_SLIDE_INDEX" val="1"/>
  <p:tag name="KSO_WM_SLIDE_ITEM_CNT" val="0"/>
  <p:tag name="KSO_WM_SLIDE_LAYOUT" val="a_b"/>
  <p:tag name="KSO_WM_SLIDE_LAYOUT_CNT" val="1_1"/>
  <p:tag name="KSO_WM_SLIDE_SUBTYPE" val="pureTxt"/>
  <p:tag name="KSO_WM_SLIDE_TYPE" val="title"/>
  <p:tag name="KSO_WM_SPECIAL_SOURCE" val="bdnull"/>
  <p:tag name="KSO_WM_TAG_VERSION" val="1.0"/>
  <p:tag name="KSO_WM_TEMPLATE_CATEGORY" val="custom"/>
  <p:tag name="KSO_WM_TEMPLATE_INDEX" val="20187308"/>
  <p:tag name="KSO_WM_TEMPLATE_SUBCATEGORY" val="0"/>
  <p:tag name="KSO_WM_TEMPLATE_THUMBS_INDEX" val="1、2、3、6、8、10、11、12、15"/>
</p:tagLst>
</file>

<file path=ppt/tags/tag71.xml><?xml version="1.0" encoding="utf-8"?>
<p:tagLst xmlns:p="http://schemas.openxmlformats.org/presentationml/2006/main">
  <p:tag name="KSO_WM_BEAUTIFY_FLAG" val=""/>
  <p:tag name="KSO_WM_UNIT_PLACING_PICTURE_USER_VIEWPORT" val="{&quot;height&quot;:10822,&quot;width&quot;:19239}"/>
</p:tagLst>
</file>

<file path=ppt/tags/tag72.xml><?xml version="1.0" encoding="utf-8"?>
<p:tagLst xmlns:p="http://schemas.openxmlformats.org/presentationml/2006/main">
  <p:tag name="KSO_WM_BEAUTIFY_FLAG" val=""/>
</p:tagLst>
</file>

<file path=ppt/tags/tag73.xml><?xml version="1.0" encoding="utf-8"?>
<p:tagLst xmlns:p="http://schemas.openxmlformats.org/presentationml/2006/main">
  <p:tag name="KSO_WM_BEAUTIFY_FLAG" val=""/>
</p:tagLst>
</file>

<file path=ppt/tags/tag74.xml><?xml version="1.0" encoding="utf-8"?>
<p:tagLst xmlns:p="http://schemas.openxmlformats.org/presentationml/2006/main">
  <p:tag name="KSO_WM_BEAUTIFY_FLAG" val=""/>
</p:tagLst>
</file>

<file path=ppt/tags/tag75.xml><?xml version="1.0" encoding="utf-8"?>
<p:tagLst xmlns:p="http://schemas.openxmlformats.org/presentationml/2006/main">
  <p:tag name="KSO_WM_BEAUTIFY_FLAG" val="#wm#"/>
  <p:tag name="KSO_WM_SPECIAL_SOURCE" val="bdnull"/>
  <p:tag name="KSO_WM_TEMPLATE_CATEGORY" val="custom"/>
  <p:tag name="KSO_WM_TEMPLATE_INDEX" val="20187308"/>
</p:tagLst>
</file>

<file path=ppt/tags/tag76.xml><?xml version="1.0" encoding="utf-8"?>
<p:tagLst xmlns:p="http://schemas.openxmlformats.org/presentationml/2006/main">
  <p:tag name="KSO_WM_BEAUTIFY_FLAG" val=""/>
  <p:tag name="KSO_WM_UNIT_PLACING_PICTURE_USER_VIEWPORT" val="{&quot;height&quot;:10822,&quot;width&quot;:19239}"/>
</p:tagLst>
</file>

<file path=ppt/tags/tag77.xml><?xml version="1.0" encoding="utf-8"?>
<p:tagLst xmlns:p="http://schemas.openxmlformats.org/presentationml/2006/main">
  <p:tag name="KSO_WM_BEAUTIFY_FLAG" val=""/>
</p:tagLst>
</file>

<file path=ppt/tags/tag78.xml><?xml version="1.0" encoding="utf-8"?>
<p:tagLst xmlns:p="http://schemas.openxmlformats.org/presentationml/2006/main">
  <p:tag name="KSO_WM_BEAUTIFY_FLAG" val="#wm#"/>
  <p:tag name="KSO_WM_SLIDE_ID" val="custom20187308_1"/>
  <p:tag name="KSO_WM_SLIDE_INDEX" val="1"/>
  <p:tag name="KSO_WM_SLIDE_ITEM_CNT" val="0"/>
  <p:tag name="KSO_WM_SLIDE_LAYOUT" val="a_b"/>
  <p:tag name="KSO_WM_SLIDE_LAYOUT_CNT" val="1_1"/>
  <p:tag name="KSO_WM_SLIDE_SUBTYPE" val="pureTxt"/>
  <p:tag name="KSO_WM_SLIDE_TYPE" val="title"/>
  <p:tag name="KSO_WM_SPECIAL_SOURCE" val="bdnull"/>
  <p:tag name="KSO_WM_TAG_VERSION" val="1.0"/>
  <p:tag name="KSO_WM_TEMPLATE_CATEGORY" val="custom"/>
  <p:tag name="KSO_WM_TEMPLATE_INDEX" val="20187308"/>
  <p:tag name="KSO_WM_TEMPLATE_SUBCATEGORY" val="0"/>
  <p:tag name="KSO_WM_TEMPLATE_THUMBS_INDEX" val="1、2、3、6、8、10、11、12、15"/>
</p:tagLst>
</file>

<file path=ppt/tags/tag79.xml><?xml version="1.0" encoding="utf-8"?>
<p:tagLst xmlns:p="http://schemas.openxmlformats.org/presentationml/2006/main">
  <p:tag name="KSO_WM_BEAUTIFY_FLAG" val=""/>
  <p:tag name="KSO_WM_UNIT_PLACING_PICTURE_USER_VIEWPORT" val="{&quot;height&quot;:10822,&quot;width&quot;:19239}"/>
</p:tagLst>
</file>

<file path=ppt/tags/tag80.xml><?xml version="1.0" encoding="utf-8"?>
<p:tagLst xmlns:p="http://schemas.openxmlformats.org/presentationml/2006/main">
  <p:tag name="KSO_WM_BEAUTIFY_FLAG" val=""/>
</p:tagLst>
</file>

<file path=ppt/tags/tag81.xml><?xml version="1.0" encoding="utf-8"?>
<p:tagLst xmlns:p="http://schemas.openxmlformats.org/presentationml/2006/main">
  <p:tag name="KSO_WM_BEAUTIFY_FLAG" val="#wm#"/>
  <p:tag name="KSO_WM_SLIDE_ID" val="custom20187308_1"/>
  <p:tag name="KSO_WM_SLIDE_INDEX" val="1"/>
  <p:tag name="KSO_WM_SLIDE_ITEM_CNT" val="0"/>
  <p:tag name="KSO_WM_SLIDE_LAYOUT" val="a_b"/>
  <p:tag name="KSO_WM_SLIDE_LAYOUT_CNT" val="1_1"/>
  <p:tag name="KSO_WM_SLIDE_SUBTYPE" val="pureTxt"/>
  <p:tag name="KSO_WM_SLIDE_TYPE" val="title"/>
  <p:tag name="KSO_WM_SPECIAL_SOURCE" val="bdnull"/>
  <p:tag name="KSO_WM_TAG_VERSION" val="1.0"/>
  <p:tag name="KSO_WM_TEMPLATE_CATEGORY" val="custom"/>
  <p:tag name="KSO_WM_TEMPLATE_INDEX" val="20187308"/>
  <p:tag name="KSO_WM_TEMPLATE_SUBCATEGORY" val="0"/>
  <p:tag name="KSO_WM_TEMPLATE_THUMBS_INDEX" val="1、2、3、6、8、10、11、12、15"/>
</p:tagLst>
</file>

<file path=ppt/tags/tag82.xml><?xml version="1.0" encoding="utf-8"?>
<p:tagLst xmlns:p="http://schemas.openxmlformats.org/presentationml/2006/main">
  <p:tag name="KSO_WM_BEAUTIFY_FLAG" val=""/>
  <p:tag name="KSO_WM_UNIT_PLACING_PICTURE_USER_VIEWPORT" val="{&quot;height&quot;:10822,&quot;width&quot;:19239}"/>
</p:tagLst>
</file>

<file path=ppt/tags/tag83.xml><?xml version="1.0" encoding="utf-8"?>
<p:tagLst xmlns:p="http://schemas.openxmlformats.org/presentationml/2006/main">
  <p:tag name="KSO_WM_BEAUTIFY_FLAG" val="#wm#"/>
  <p:tag name="KSO_WM_SLIDE_ID" val="custom20187308_1"/>
  <p:tag name="KSO_WM_SLIDE_INDEX" val="1"/>
  <p:tag name="KSO_WM_SLIDE_ITEM_CNT" val="0"/>
  <p:tag name="KSO_WM_SLIDE_LAYOUT" val="a_b"/>
  <p:tag name="KSO_WM_SLIDE_LAYOUT_CNT" val="1_1"/>
  <p:tag name="KSO_WM_SLIDE_SUBTYPE" val="pureTxt"/>
  <p:tag name="KSO_WM_SLIDE_TYPE" val="title"/>
  <p:tag name="KSO_WM_SPECIAL_SOURCE" val="bdnull"/>
  <p:tag name="KSO_WM_TAG_VERSION" val="1.0"/>
  <p:tag name="KSO_WM_TEMPLATE_CATEGORY" val="custom"/>
  <p:tag name="KSO_WM_TEMPLATE_INDEX" val="20187308"/>
  <p:tag name="KSO_WM_TEMPLATE_SUBCATEGORY" val="0"/>
  <p:tag name="KSO_WM_TEMPLATE_THUMBS_INDEX" val="1、2、3、6、8、10、11、12、15"/>
</p:tagLst>
</file>

<file path=ppt/tags/tag84.xml><?xml version="1.0" encoding="utf-8"?>
<p:tagLst xmlns:p="http://schemas.openxmlformats.org/presentationml/2006/main">
  <p:tag name="KSO_WM_BEAUTIFY_FLAG" val=""/>
  <p:tag name="KSO_WM_UNIT_PLACING_PICTURE_USER_VIEWPORT" val="{&quot;height&quot;:10822,&quot;width&quot;:19239}"/>
</p:tagLst>
</file>

<file path=ppt/tags/tag85.xml><?xml version="1.0" encoding="utf-8"?>
<p:tagLst xmlns:p="http://schemas.openxmlformats.org/presentationml/2006/main">
  <p:tag name="KSO_WM_BEAUTIFY_FLAG" val=""/>
</p:tagLst>
</file>

<file path=ppt/tags/tag86.xml><?xml version="1.0" encoding="utf-8"?>
<p:tagLst xmlns:p="http://schemas.openxmlformats.org/presentationml/2006/main">
  <p:tag name="KSO_WM_BEAUTIFY_FLAG" val="#wm#"/>
  <p:tag name="KSO_WM_SLIDE_ID" val="custom20187308_1"/>
  <p:tag name="KSO_WM_SLIDE_INDEX" val="1"/>
  <p:tag name="KSO_WM_SLIDE_ITEM_CNT" val="0"/>
  <p:tag name="KSO_WM_SLIDE_LAYOUT" val="a_b"/>
  <p:tag name="KSO_WM_SLIDE_LAYOUT_CNT" val="1_1"/>
  <p:tag name="KSO_WM_SLIDE_SUBTYPE" val="pureTxt"/>
  <p:tag name="KSO_WM_SLIDE_TYPE" val="title"/>
  <p:tag name="KSO_WM_SPECIAL_SOURCE" val="bdnull"/>
  <p:tag name="KSO_WM_TAG_VERSION" val="1.0"/>
  <p:tag name="KSO_WM_TEMPLATE_CATEGORY" val="custom"/>
  <p:tag name="KSO_WM_TEMPLATE_INDEX" val="20187308"/>
  <p:tag name="KSO_WM_TEMPLATE_SUBCATEGORY" val="0"/>
  <p:tag name="KSO_WM_TEMPLATE_THUMBS_INDEX" val="1、2、3、6、8、10、11、12、15"/>
</p:tagLst>
</file>

<file path=ppt/tags/tag87.xml><?xml version="1.0" encoding="utf-8"?>
<p:tagLst xmlns:p="http://schemas.openxmlformats.org/presentationml/2006/main">
  <p:tag name="KSO_WM_BEAUTIFY_FLAG" val=""/>
  <p:tag name="KSO_WM_UNIT_PLACING_PICTURE_USER_VIEWPORT" val="{&quot;height&quot;:10822,&quot;width&quot;:19239}"/>
</p:tagLst>
</file>

<file path=ppt/tags/tag88.xml><?xml version="1.0" encoding="utf-8"?>
<p:tagLst xmlns:p="http://schemas.openxmlformats.org/presentationml/2006/main">
  <p:tag name="KSO_WM_UNIT_PLACING_PICTURE_USER_VIEWPORT" val="{&quot;height&quot;:3983,&quot;width&quot;:18009}"/>
</p:tagLst>
</file>

<file path=ppt/tags/tag89.xml><?xml version="1.0" encoding="utf-8"?>
<p:tagLst xmlns:p="http://schemas.openxmlformats.org/presentationml/2006/main">
  <p:tag name="KSO_WM_BEAUTIFY_FLAG" val="#wm#"/>
  <p:tag name="KSO_WM_SLIDE_ID" val="custom20187308_1"/>
  <p:tag name="KSO_WM_SLIDE_INDEX" val="1"/>
  <p:tag name="KSO_WM_SLIDE_ITEM_CNT" val="0"/>
  <p:tag name="KSO_WM_SLIDE_LAYOUT" val="a_b"/>
  <p:tag name="KSO_WM_SLIDE_LAYOUT_CNT" val="1_1"/>
  <p:tag name="KSO_WM_SLIDE_SUBTYPE" val="pureTxt"/>
  <p:tag name="KSO_WM_SLIDE_TYPE" val="title"/>
  <p:tag name="KSO_WM_SPECIAL_SOURCE" val="bdnull"/>
  <p:tag name="KSO_WM_TAG_VERSION" val="1.0"/>
  <p:tag name="KSO_WM_TEMPLATE_CATEGORY" val="custom"/>
  <p:tag name="KSO_WM_TEMPLATE_INDEX" val="20187308"/>
  <p:tag name="KSO_WM_TEMPLATE_SUBCATEGORY" val="0"/>
  <p:tag name="KSO_WM_TEMPLATE_THUMBS_INDEX" val="1、2、3、6、8、10、11、12、15"/>
</p:tagLst>
</file>

<file path=ppt/tags/tag90.xml><?xml version="1.0" encoding="utf-8"?>
<p:tagLst xmlns:p="http://schemas.openxmlformats.org/presentationml/2006/main">
  <p:tag name="KSO_WM_BEAUTIFY_FLAG" val=""/>
  <p:tag name="KSO_WM_UNIT_PLACING_PICTURE_USER_VIEWPORT" val="{&quot;height&quot;:10822,&quot;width&quot;:19239}"/>
</p:tagLst>
</file>

<file path=ppt/tags/tag91.xml><?xml version="1.0" encoding="utf-8"?>
<p:tagLst xmlns:p="http://schemas.openxmlformats.org/presentationml/2006/main">
  <p:tag name="KSO_WM_BEAUTIFY_FLAG" val="#wm#"/>
  <p:tag name="KSO_WM_SLIDE_ID" val="custom20187308_1"/>
  <p:tag name="KSO_WM_SLIDE_INDEX" val="1"/>
  <p:tag name="KSO_WM_SLIDE_ITEM_CNT" val="0"/>
  <p:tag name="KSO_WM_SLIDE_LAYOUT" val="a_b"/>
  <p:tag name="KSO_WM_SLIDE_LAYOUT_CNT" val="1_1"/>
  <p:tag name="KSO_WM_SLIDE_SUBTYPE" val="pureTxt"/>
  <p:tag name="KSO_WM_SLIDE_TYPE" val="title"/>
  <p:tag name="KSO_WM_SPECIAL_SOURCE" val="bdnull"/>
  <p:tag name="KSO_WM_TAG_VERSION" val="1.0"/>
  <p:tag name="KSO_WM_TEMPLATE_CATEGORY" val="custom"/>
  <p:tag name="KSO_WM_TEMPLATE_INDEX" val="20187308"/>
  <p:tag name="KSO_WM_TEMPLATE_SUBCATEGORY" val="0"/>
  <p:tag name="KSO_WM_TEMPLATE_THUMBS_INDEX" val="1、2、3、6、8、10、11、12、15"/>
</p:tagLst>
</file>

<file path=ppt/tags/tag92.xml><?xml version="1.0" encoding="utf-8"?>
<p:tagLst xmlns:p="http://schemas.openxmlformats.org/presentationml/2006/main">
  <p:tag name="KSO_WM_BEAUTIFY_FLAG" val=""/>
  <p:tag name="KSO_WM_UNIT_PLACING_PICTURE_USER_VIEWPORT" val="{&quot;height&quot;:10822,&quot;width&quot;:19239}"/>
</p:tagLst>
</file>

<file path=ppt/tags/tag93.xml><?xml version="1.0" encoding="utf-8"?>
<p:tagLst xmlns:p="http://schemas.openxmlformats.org/presentationml/2006/main">
  <p:tag name="KSO_WM_BEAUTIFY_FLAG" val="#wm#"/>
  <p:tag name="KSO_WM_SLIDE_ID" val="custom20187308_1"/>
  <p:tag name="KSO_WM_SLIDE_INDEX" val="1"/>
  <p:tag name="KSO_WM_SLIDE_ITEM_CNT" val="0"/>
  <p:tag name="KSO_WM_SLIDE_LAYOUT" val="a_b"/>
  <p:tag name="KSO_WM_SLIDE_LAYOUT_CNT" val="1_1"/>
  <p:tag name="KSO_WM_SLIDE_SUBTYPE" val="pureTxt"/>
  <p:tag name="KSO_WM_SLIDE_TYPE" val="title"/>
  <p:tag name="KSO_WM_SPECIAL_SOURCE" val="bdnull"/>
  <p:tag name="KSO_WM_TAG_VERSION" val="1.0"/>
  <p:tag name="KSO_WM_TEMPLATE_CATEGORY" val="custom"/>
  <p:tag name="KSO_WM_TEMPLATE_INDEX" val="20187308"/>
  <p:tag name="KSO_WM_TEMPLATE_SUBCATEGORY" val="0"/>
  <p:tag name="KSO_WM_TEMPLATE_THUMBS_INDEX" val="1、2、3、6、8、10、11、12、15"/>
</p:tagLst>
</file>

<file path=ppt/tags/tag94.xml><?xml version="1.0" encoding="utf-8"?>
<p:tagLst xmlns:p="http://schemas.openxmlformats.org/presentationml/2006/main">
  <p:tag name="KSO_WM_BEAUTIFY_FLAG" val=""/>
  <p:tag name="KSO_WM_UNIT_PLACING_PICTURE_USER_VIEWPORT" val="{&quot;height&quot;:10822,&quot;width&quot;:19239}"/>
</p:tagLst>
</file>

<file path=ppt/tags/tag95.xml><?xml version="1.0" encoding="utf-8"?>
<p:tagLst xmlns:p="http://schemas.openxmlformats.org/presentationml/2006/main">
  <p:tag name="KSO_WM_BEAUTIFY_FLAG" val="#wm#"/>
  <p:tag name="KSO_WM_SLIDE_ID" val="custom20187308_1"/>
  <p:tag name="KSO_WM_SLIDE_INDEX" val="1"/>
  <p:tag name="KSO_WM_SLIDE_ITEM_CNT" val="0"/>
  <p:tag name="KSO_WM_SLIDE_LAYOUT" val="a_b"/>
  <p:tag name="KSO_WM_SLIDE_LAYOUT_CNT" val="1_1"/>
  <p:tag name="KSO_WM_SLIDE_SUBTYPE" val="pureTxt"/>
  <p:tag name="KSO_WM_SLIDE_TYPE" val="title"/>
  <p:tag name="KSO_WM_SPECIAL_SOURCE" val="bdnull"/>
  <p:tag name="KSO_WM_TAG_VERSION" val="1.0"/>
  <p:tag name="KSO_WM_TEMPLATE_CATEGORY" val="custom"/>
  <p:tag name="KSO_WM_TEMPLATE_INDEX" val="20187308"/>
  <p:tag name="KSO_WM_TEMPLATE_SUBCATEGORY" val="0"/>
  <p:tag name="KSO_WM_TEMPLATE_THUMBS_INDEX" val="1、2、3、6、8、10、11、12、15"/>
</p:tagLst>
</file>

<file path=ppt/tags/tag96.xml><?xml version="1.0" encoding="utf-8"?>
<p:tagLst xmlns:p="http://schemas.openxmlformats.org/presentationml/2006/main">
  <p:tag name="KSO_WM_BEAUTIFY_FLAG" val=""/>
  <p:tag name="KSO_WM_UNIT_PLACING_PICTURE_USER_VIEWPORT" val="{&quot;height&quot;:10822,&quot;width&quot;:19239}"/>
</p:tagLst>
</file>

<file path=ppt/tags/tag97.xml><?xml version="1.0" encoding="utf-8"?>
<p:tagLst xmlns:p="http://schemas.openxmlformats.org/presentationml/2006/main">
  <p:tag name="KSO_WM_BEAUTIFY_FLAG" val="#wm#"/>
  <p:tag name="KSO_WM_SLIDE_ID" val="custom20187308_1"/>
  <p:tag name="KSO_WM_SLIDE_INDEX" val="1"/>
  <p:tag name="KSO_WM_SLIDE_ITEM_CNT" val="0"/>
  <p:tag name="KSO_WM_SLIDE_LAYOUT" val="a_b"/>
  <p:tag name="KSO_WM_SLIDE_LAYOUT_CNT" val="1_1"/>
  <p:tag name="KSO_WM_SLIDE_SUBTYPE" val="pureTxt"/>
  <p:tag name="KSO_WM_SLIDE_TYPE" val="title"/>
  <p:tag name="KSO_WM_SPECIAL_SOURCE" val="bdnull"/>
  <p:tag name="KSO_WM_TAG_VERSION" val="1.0"/>
  <p:tag name="KSO_WM_TEMPLATE_CATEGORY" val="custom"/>
  <p:tag name="KSO_WM_TEMPLATE_INDEX" val="20187308"/>
  <p:tag name="KSO_WM_TEMPLATE_SUBCATEGORY" val="0"/>
  <p:tag name="KSO_WM_TEMPLATE_THUMBS_INDEX" val="1、2、3、6、8、10、11、12、15"/>
</p:tagLst>
</file>

<file path=ppt/tags/tag98.xml><?xml version="1.0" encoding="utf-8"?>
<p:tagLst xmlns:p="http://schemas.openxmlformats.org/presentationml/2006/main">
  <p:tag name="KSO_WM_BEAUTIFY_FLAG" val=""/>
  <p:tag name="KSO_WM_UNIT_PLACING_PICTURE_USER_VIEWPORT" val="{&quot;height&quot;:10822,&quot;width&quot;:19239}"/>
</p:tagLst>
</file>

<file path=ppt/tags/tag99.xml><?xml version="1.0" encoding="utf-8"?>
<p:tagLst xmlns:p="http://schemas.openxmlformats.org/presentationml/2006/main">
  <p:tag name="KSO_WM_BEAUTIFY_FLAG" val=""/>
</p:tagLst>
</file>

<file path=ppt/tags/tag100.xml><?xml version="1.0" encoding="utf-8"?>
<p:tagLst xmlns:p="http://schemas.openxmlformats.org/presentationml/2006/main">
  <p:tag name="KSO_WM_BEAUTIFY_FLAG" val="#wm#"/>
  <p:tag name="KSO_WM_SLIDE_ID" val="custom20187308_1"/>
  <p:tag name="KSO_WM_SLIDE_INDEX" val="1"/>
  <p:tag name="KSO_WM_SLIDE_ITEM_CNT" val="0"/>
  <p:tag name="KSO_WM_SLIDE_LAYOUT" val="a_b"/>
  <p:tag name="KSO_WM_SLIDE_LAYOUT_CNT" val="1_1"/>
  <p:tag name="KSO_WM_SLIDE_SUBTYPE" val="pureTxt"/>
  <p:tag name="KSO_WM_SLIDE_TYPE" val="title"/>
  <p:tag name="KSO_WM_SPECIAL_SOURCE" val="bdnull"/>
  <p:tag name="KSO_WM_TAG_VERSION" val="1.0"/>
  <p:tag name="KSO_WM_TEMPLATE_CATEGORY" val="custom"/>
  <p:tag name="KSO_WM_TEMPLATE_INDEX" val="20187308"/>
  <p:tag name="KSO_WM_TEMPLATE_SUBCATEGORY" val="0"/>
  <p:tag name="KSO_WM_TEMPLATE_THUMBS_INDEX" val="1、2、3、6、8、10、11、12、15"/>
</p:tagLst>
</file>

<file path=ppt/tags/tag101.xml><?xml version="1.0" encoding="utf-8"?>
<p:tagLst xmlns:p="http://schemas.openxmlformats.org/presentationml/2006/main">
  <p:tag name="KSO_WM_BEAUTIFY_FLAG" val=""/>
  <p:tag name="KSO_WM_UNIT_PLACING_PICTURE_USER_VIEWPORT" val="{&quot;height&quot;:10822,&quot;width&quot;:19239}"/>
</p:tagLst>
</file>

<file path=ppt/tags/tag102.xml><?xml version="1.0" encoding="utf-8"?>
<p:tagLst xmlns:p="http://schemas.openxmlformats.org/presentationml/2006/main">
  <p:tag name="KSO_WM_BEAUTIFY_FLAG" val=""/>
</p:tagLst>
</file>

<file path=ppt/tags/tag103.xml><?xml version="1.0" encoding="utf-8"?>
<p:tagLst xmlns:p="http://schemas.openxmlformats.org/presentationml/2006/main">
  <p:tag name="KSO_WM_BEAUTIFY_FLAG" val="#wm#"/>
  <p:tag name="KSO_WM_SLIDE_ID" val="custom20187308_1"/>
  <p:tag name="KSO_WM_SLIDE_INDEX" val="1"/>
  <p:tag name="KSO_WM_SLIDE_ITEM_CNT" val="0"/>
  <p:tag name="KSO_WM_SLIDE_LAYOUT" val="a_b"/>
  <p:tag name="KSO_WM_SLIDE_LAYOUT_CNT" val="1_1"/>
  <p:tag name="KSO_WM_SLIDE_SUBTYPE" val="pureTxt"/>
  <p:tag name="KSO_WM_SLIDE_TYPE" val="title"/>
  <p:tag name="KSO_WM_SPECIAL_SOURCE" val="bdnull"/>
  <p:tag name="KSO_WM_TAG_VERSION" val="1.0"/>
  <p:tag name="KSO_WM_TEMPLATE_CATEGORY" val="custom"/>
  <p:tag name="KSO_WM_TEMPLATE_INDEX" val="20187308"/>
  <p:tag name="KSO_WM_TEMPLATE_SUBCATEGORY" val="0"/>
  <p:tag name="KSO_WM_TEMPLATE_THUMBS_INDEX" val="1、2、3、6、8、10、11、12、15"/>
</p:tagLst>
</file>

<file path=ppt/tags/tag104.xml><?xml version="1.0" encoding="utf-8"?>
<p:tagLst xmlns:p="http://schemas.openxmlformats.org/presentationml/2006/main">
  <p:tag name="KSO_WM_BEAUTIFY_FLAG" val=""/>
  <p:tag name="KSO_WM_UNIT_PLACING_PICTURE_USER_VIEWPORT" val="{&quot;height&quot;:10822,&quot;width&quot;:19239}"/>
</p:tagLst>
</file>

<file path=ppt/tags/tag105.xml><?xml version="1.0" encoding="utf-8"?>
<p:tagLst xmlns:p="http://schemas.openxmlformats.org/presentationml/2006/main">
  <p:tag name="KSO_WM_BEAUTIFY_FLAG" val=""/>
</p:tagLst>
</file>

<file path=ppt/tags/tag106.xml><?xml version="1.0" encoding="utf-8"?>
<p:tagLst xmlns:p="http://schemas.openxmlformats.org/presentationml/2006/main">
  <p:tag name="KSO_WM_BEAUTIFY_FLAG" val="#wm#"/>
  <p:tag name="KSO_WM_SLIDE_ID" val="custom20187308_1"/>
  <p:tag name="KSO_WM_SLIDE_INDEX" val="1"/>
  <p:tag name="KSO_WM_SLIDE_ITEM_CNT" val="0"/>
  <p:tag name="KSO_WM_SLIDE_LAYOUT" val="a_b"/>
  <p:tag name="KSO_WM_SLIDE_LAYOUT_CNT" val="1_1"/>
  <p:tag name="KSO_WM_SLIDE_SUBTYPE" val="pureTxt"/>
  <p:tag name="KSO_WM_SLIDE_TYPE" val="title"/>
  <p:tag name="KSO_WM_SPECIAL_SOURCE" val="bdnull"/>
  <p:tag name="KSO_WM_TAG_VERSION" val="1.0"/>
  <p:tag name="KSO_WM_TEMPLATE_CATEGORY" val="custom"/>
  <p:tag name="KSO_WM_TEMPLATE_INDEX" val="20187308"/>
  <p:tag name="KSO_WM_TEMPLATE_SUBCATEGORY" val="0"/>
  <p:tag name="KSO_WM_TEMPLATE_THUMBS_INDEX" val="1、2、3、6、8、10、11、12、15"/>
</p:tagLst>
</file>

<file path=ppt/tags/tag107.xml><?xml version="1.0" encoding="utf-8"?>
<p:tagLst xmlns:p="http://schemas.openxmlformats.org/presentationml/2006/main">
  <p:tag name="KSO_WM_BEAUTIFY_FLAG" val=""/>
  <p:tag name="KSO_WM_UNIT_PLACING_PICTURE_USER_VIEWPORT" val="{&quot;height&quot;:10822,&quot;width&quot;:19239}"/>
</p:tagLst>
</file>

<file path=ppt/tags/tag108.xml><?xml version="1.0" encoding="utf-8"?>
<p:tagLst xmlns:p="http://schemas.openxmlformats.org/presentationml/2006/main">
  <p:tag name="KSO_WM_BEAUTIFY_FLAG" val="#wm#"/>
  <p:tag name="KSO_WM_SLIDE_ID" val="custom20187308_1"/>
  <p:tag name="KSO_WM_SLIDE_INDEX" val="1"/>
  <p:tag name="KSO_WM_SLIDE_ITEM_CNT" val="0"/>
  <p:tag name="KSO_WM_SLIDE_LAYOUT" val="a_b"/>
  <p:tag name="KSO_WM_SLIDE_LAYOUT_CNT" val="1_1"/>
  <p:tag name="KSO_WM_SLIDE_SUBTYPE" val="pureTxt"/>
  <p:tag name="KSO_WM_SLIDE_TYPE" val="title"/>
  <p:tag name="KSO_WM_SPECIAL_SOURCE" val="bdnull"/>
  <p:tag name="KSO_WM_TAG_VERSION" val="1.0"/>
  <p:tag name="KSO_WM_TEMPLATE_CATEGORY" val="custom"/>
  <p:tag name="KSO_WM_TEMPLATE_INDEX" val="20187308"/>
  <p:tag name="KSO_WM_TEMPLATE_SUBCATEGORY" val="0"/>
  <p:tag name="KSO_WM_TEMPLATE_THUMBS_INDEX" val="1、2、3、6、8、10、11、12、15"/>
</p:tagLst>
</file>

<file path=ppt/tags/tag109.xml><?xml version="1.0" encoding="utf-8"?>
<p:tagLst xmlns:p="http://schemas.openxmlformats.org/presentationml/2006/main">
  <p:tag name="KSO_WM_BEAUTIFY_FLAG" val=""/>
  <p:tag name="KSO_WM_UNIT_PLACING_PICTURE_USER_VIEWPORT" val="{&quot;height&quot;:10822,&quot;width&quot;:19239}"/>
</p:tagLst>
</file>

<file path=ppt/tags/tag110.xml><?xml version="1.0" encoding="utf-8"?>
<p:tagLst xmlns:p="http://schemas.openxmlformats.org/presentationml/2006/main">
  <p:tag name="KSO_WM_BEAUTIFY_FLAG" val="#wm#"/>
  <p:tag name="KSO_WM_SLIDE_ID" val="custom20187308_1"/>
  <p:tag name="KSO_WM_SLIDE_INDEX" val="1"/>
  <p:tag name="KSO_WM_SLIDE_ITEM_CNT" val="0"/>
  <p:tag name="KSO_WM_SLIDE_LAYOUT" val="a_b"/>
  <p:tag name="KSO_WM_SLIDE_LAYOUT_CNT" val="1_1"/>
  <p:tag name="KSO_WM_SLIDE_SUBTYPE" val="pureTxt"/>
  <p:tag name="KSO_WM_SLIDE_TYPE" val="title"/>
  <p:tag name="KSO_WM_SPECIAL_SOURCE" val="bdnull"/>
  <p:tag name="KSO_WM_TAG_VERSION" val="1.0"/>
  <p:tag name="KSO_WM_TEMPLATE_CATEGORY" val="custom"/>
  <p:tag name="KSO_WM_TEMPLATE_INDEX" val="20187308"/>
  <p:tag name="KSO_WM_TEMPLATE_SUBCATEGORY" val="0"/>
  <p:tag name="KSO_WM_TEMPLATE_THUMBS_INDEX" val="1、2、3、6、8、10、11、12、15"/>
</p:tagLst>
</file>

<file path=ppt/tags/tag111.xml><?xml version="1.0" encoding="utf-8"?>
<p:tagLst xmlns:p="http://schemas.openxmlformats.org/presentationml/2006/main">
  <p:tag name="KSO_WM_BEAUTIFY_FLAG" val=""/>
  <p:tag name="KSO_WM_UNIT_PLACING_PICTURE_USER_VIEWPORT" val="{&quot;height&quot;:10822,&quot;width&quot;:19239}"/>
</p:tagLst>
</file>

<file path=ppt/tags/tag112.xml><?xml version="1.0" encoding="utf-8"?>
<p:tagLst xmlns:p="http://schemas.openxmlformats.org/presentationml/2006/main">
  <p:tag name="KSO_WM_BEAUTIFY_FLAG" val=""/>
</p:tagLst>
</file>

<file path=ppt/tags/tag113.xml><?xml version="1.0" encoding="utf-8"?>
<p:tagLst xmlns:p="http://schemas.openxmlformats.org/presentationml/2006/main">
  <p:tag name="KSO_WM_BEAUTIFY_FLAG" val="#wm#"/>
  <p:tag name="KSO_WM_SLIDE_ID" val="custom20187308_1"/>
  <p:tag name="KSO_WM_SLIDE_INDEX" val="1"/>
  <p:tag name="KSO_WM_SLIDE_ITEM_CNT" val="0"/>
  <p:tag name="KSO_WM_SLIDE_LAYOUT" val="a_b"/>
  <p:tag name="KSO_WM_SLIDE_LAYOUT_CNT" val="1_1"/>
  <p:tag name="KSO_WM_SLIDE_SUBTYPE" val="pureTxt"/>
  <p:tag name="KSO_WM_SLIDE_TYPE" val="title"/>
  <p:tag name="KSO_WM_SPECIAL_SOURCE" val="bdnull"/>
  <p:tag name="KSO_WM_TAG_VERSION" val="1.0"/>
  <p:tag name="KSO_WM_TEMPLATE_CATEGORY" val="custom"/>
  <p:tag name="KSO_WM_TEMPLATE_INDEX" val="20187308"/>
  <p:tag name="KSO_WM_TEMPLATE_SUBCATEGORY" val="0"/>
  <p:tag name="KSO_WM_TEMPLATE_THUMBS_INDEX" val="1、2、3、6、8、10、11、12、15"/>
</p:tagLst>
</file>

<file path=ppt/tags/tag114.xml><?xml version="1.0" encoding="utf-8"?>
<p:tagLst xmlns:p="http://schemas.openxmlformats.org/presentationml/2006/main">
  <p:tag name="KSO_WM_BEAUTIFY_FLAG" val=""/>
  <p:tag name="KSO_WM_UNIT_PLACING_PICTURE_USER_VIEWPORT" val="{&quot;height&quot;:10822,&quot;width&quot;:19239}"/>
</p:tagLst>
</file>

<file path=ppt/tags/tag115.xml><?xml version="1.0" encoding="utf-8"?>
<p:tagLst xmlns:p="http://schemas.openxmlformats.org/presentationml/2006/main">
  <p:tag name="KSO_WM_BEAUTIFY_FLAG" val=""/>
</p:tagLst>
</file>

<file path=ppt/tags/tag116.xml><?xml version="1.0" encoding="utf-8"?>
<p:tagLst xmlns:p="http://schemas.openxmlformats.org/presentationml/2006/main">
  <p:tag name="KSO_WM_SPECIAL_SOURCE" val="bdnull"/>
</p:tagLst>
</file>

<file path=ppt/tags/tag117.xml><?xml version="1.0" encoding="utf-8"?>
<p:tagLst xmlns:p="http://schemas.openxmlformats.org/presentationml/2006/main">
  <p:tag name="KSO_WM_BEAUTIFY_FLAG" val=""/>
  <p:tag name="KSO_WM_UNIT_PLACING_PICTURE_USER_VIEWPORT" val="{&quot;height&quot;:10822,&quot;width&quot;:19239}"/>
</p:tagLst>
</file>

<file path=ppt/tags/tag118.xml><?xml version="1.0" encoding="utf-8"?>
<p:tagLst xmlns:p="http://schemas.openxmlformats.org/presentationml/2006/main">
  <p:tag name="KSO_WM_BEAUTIFY_FLAG" val=""/>
</p:tagLst>
</file>

<file path=ppt/tags/tag119.xml><?xml version="1.0" encoding="utf-8"?>
<p:tagLst xmlns:p="http://schemas.openxmlformats.org/presentationml/2006/main">
  <p:tag name="KSO_WM_SPECIAL_SOURCE" val="bdnull"/>
</p:tagLst>
</file>

<file path=ppt/tags/tag120.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自定义 9">
      <a:majorFont>
        <a:latin typeface="Arial"/>
        <a:ea typeface="微软雅黑"/>
        <a:cs typeface="Arial"/>
      </a:majorFont>
      <a:minorFont>
        <a:latin typeface="Arial"/>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a:ea typeface="等线 Light"/>
        <a:cs typeface="Arial"/>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等线"/>
        <a:ea typeface="等线"/>
        <a:cs typeface="Arial"/>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91</Paragraphs>
  <Slides>22</Slides>
  <Notes>20</Notes>
  <TotalTime>1</TotalTime>
  <HiddenSlides>0</HiddenSlides>
  <MMClips>0</MMClips>
  <ScaleCrop>0</ScaleCrop>
  <HeadingPairs>
    <vt:vector baseType="variant" size="6">
      <vt:variant>
        <vt:lpstr>Fonts used</vt:lpstr>
      </vt:variant>
      <vt:variant>
        <vt:i4>9</vt:i4>
      </vt:variant>
      <vt:variant>
        <vt:lpstr>Theme</vt:lpstr>
      </vt:variant>
      <vt:variant>
        <vt:i4>1</vt:i4>
      </vt:variant>
      <vt:variant>
        <vt:lpstr>Slide Titles</vt:lpstr>
      </vt:variant>
      <vt:variant>
        <vt:i4>22</vt:i4>
      </vt:variant>
    </vt:vector>
  </HeadingPairs>
  <TitlesOfParts>
    <vt:vector baseType="lpstr" size="32">
      <vt:lpstr>Arial</vt:lpstr>
      <vt:lpstr>Calibri</vt:lpstr>
      <vt:lpstr>微软雅黑</vt:lpstr>
      <vt:lpstr>等线</vt:lpstr>
      <vt:lpstr>楷体</vt:lpstr>
      <vt:lpstr>等线 Light</vt:lpstr>
      <vt:lpstr>方正舒体</vt:lpstr>
      <vt:lpstr>LeviBrush</vt:lpstr>
      <vt:lpstr>个性印章</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2024-09-05T01:11:01.696</cp:lastPrinted>
  <dcterms:created xsi:type="dcterms:W3CDTF">2024-09-04T17:11:01Z</dcterms:created>
  <dcterms:modified xsi:type="dcterms:W3CDTF">2024-09-04T17:11:03Z</dcterms:modified>
</cp:coreProperties>
</file>