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30EA7-B42C-4F7E-9934-986058A6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8BA61-80FF-4554-B534-F10E5E98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7FB7F-1762-41E8-B17E-0C1673AC3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EC037-1E6E-49B5-9E9B-B9CF5538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604ED-B962-4F44-8EC2-07933211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12006-5A5D-4658-B37A-522F4C54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A22D6-97DF-40DC-8250-753AC7D6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6E2FC-32BF-4F5C-B570-30921BE9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B844A-9D5A-45B1-8525-91C316C6F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2530C-A4F0-4A50-A1AB-170C6A789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112EB-109C-4223-AE02-81724E8E8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0331422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汉语大词典引李白作品书证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李白作品概述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《汉语大词典》引李白作品书证分析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《汉语大词典》引李白作品书证评价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研究《汉语大词典》中引用的李白作品的证据，分析其来源、版本和引用方式，以揭示《汉语大词典》对李白作品的收录和解释情况。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作为唐代著名诗人，其作品在文学史上具有重要地位。随着时间的推移，李白的作品被广泛传播和引用，其中《汉语大词典》作为一部权威的工具书，对李白作品的引用和解释具有很高的学术价值。通过对《汉语大词典》引用的李白作品书证进行研究，可以进一步了解李白作品的传播和接受情况，为文学研究和文献学研究提供有益的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通过对《汉语大词典》引用的李白作品书证进行研究，可以深入了解李白作品的传播历程、版本演变以及文献学研究的历史背景，为文学史和文献学史的研究提供重要的学术支持。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通过对《汉语大词典》引用的李白作品书证进行研究，可以纠正和补充词典中可能存在的错误和不足之处，提高《汉语大词典》的编纂水平和学术价值，为文学爱好者和研究者提供更加准确、可靠的文献资料。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李白作品概述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李白（701-762），字太白，号青莲居士，唐朝著名诗人，被后人誉为“诗仙”。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李白出生于蜀郡绵州昌隆县（今四川江油），自幼聪颖好学，少年时便展现出卓越的文学才华。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李白一生游历广泛，足迹遍布大江南北，其诗作风格豪放、浪漫，内容广泛，涉及山水、友情、历史、哲理等多个领域。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247" b="18247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李白生平简介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1" r="16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808" b="158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李白作品多以豪放为主，语言奔放、意境开阔，展现出诗人豁达、洒脱的个性。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豪放风格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李白诗作充满浪漫主义色彩，善于运用丰富的想象和比喻，表现自然美和人情美。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李白诗作情感真挚，表达对友情、山水、历史的热爱和感慨，深入人心。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情感真挚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李白诗作中常蕴含深刻的哲理思考，表现出对人生、社会、自然的独到见解。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哲理思考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李白作品特点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《汉语大词典》引李白作品书证分析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在《汉语大词典》中，共引用了李白作品约100处，涵盖了李白各个时期的代表作。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引文数量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引用频率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引用内容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李白作品在《汉语大词典》中的引用频率较高，反映了李白在中国文学史上的重要地位。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引用的李白作品主要包括诗歌、散文、序文等，其中诗歌的引用数量最多。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《汉语大词典》引李白作品概况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https://d.book118.com/375003314222011114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2024-09-21T19:18:47.803</cp:lastPrinted>
  <dcterms:created xsi:type="dcterms:W3CDTF">2024-09-21T11:18:47Z</dcterms:created>
  <dcterms:modified xsi:type="dcterms:W3CDTF">2024-09-21T11:18:49Z</dcterms:modified>
</cp:coreProperties>
</file>