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D4F490-E94F-4C26-92E1-E3B81987B0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9EA9A4-205A-4461-9C91-6F32D028F5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7598BB-020D-4794-8983-F8509A1CE4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53E22F-1380-472A-8845-F115CA340C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9ABBD5E-FDB3-4573-A207-27E6BA8EB1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D02EA0F-3BE7-4362-B192-B394BC45AD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F52AF1B-6243-43E7-8556-0BB54D0237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706C32-3B7E-4B90-BB44-5E00396776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A885C7-8613-4DE8-BC27-853BEF721F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2CDD05-045B-4365-A012-596D37A0AE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56F0F4-0A78-419A-95DE-A534D651EA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5003343344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橙色卡通风小学生心理健康教育讲座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小学生心理健康现状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橙色卡通风在心理健康教育中的应用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小学生常见心理问题及应对策略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家长和教师在心理健康教育中的角色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4969" b="496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8629" r="862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2485" r="2485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提高小学生心理健康意识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通过讲座，使小学生认识到心理健康的重要性，了解心理健康对个人成长和发展的积极影响。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预防心理问题的发生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通过传授心理健康知识，帮助小学生掌握应对压力和困难的方法，预防心理问题的发生。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促进小学生全面发展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心理健康是小学生全面发展的重要组成部分，通过讲座，促进小学生在认知、情感、意志等方面的协调发展。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667" r="14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介绍心理健康的概念、标准和评估方法，使小学生了解心理健康的基本内涵。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心理健康的定义和标准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常见心理问题及应对方法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情绪管理和压力应对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人际交往和沟通技巧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列举小学生常见的心理问题，如焦虑、抑郁、自卑等，并提供相应的应对方法和策略。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讲解情绪管理和压力应对的技巧和方法，帮助小学生学会调节情绪、缓解压力。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介绍人际交往和沟通技巧，帮助小学生建立良好的人际关系，提高社交能力。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讲座内容概述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小学生心理健康现状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心理健康是指个体在心理、情感和行为方面的良好状态，能够积极应对生活中的挑战和压力，保持稳定的情绪和良好的人际关系。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心理健康对于个体的全面发展具有重要意义，它影响着个体的认知、情感、行为和社交等方面，是幸福生活的重要组成部分。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心理健康定义及重要性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心理健康重要性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当前，小学生心理健康问题日益受到关注。一些小学生存在焦虑、抑郁、自卑、攻击性等问题，这些问题不仅影响他们的学习和生活，还会对他们的未来发展造成不良影响。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小学生心理健康现状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小学生心理健康问题表现为情绪不稳定、行为异常、学习困难、人际关系紧张等方面。例如，一些小学生常常情绪低落、缺乏自信，或者表现出攻击性、违纪行为等。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小学生心理健康问题表现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小学生心理健康现状及问题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家庭因素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家庭环境是影响小学生心理健康的重要因素之一。家庭氛围不和谐、父母教育方式不当、家庭经济困难等问题都会对小学生的心理健康产生负面影响。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4667" r="14667"/>
          <a:stretch>
            <a:fillRect/>
          </a:stretch>
        </p:blipFill>
        <p:spPr>
          <a:xfrm>
            <a:off x="-344549" y="2654723"/>
            <a:ext cx="3468837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学校因素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环境也是影响小学生心理健康的重要因素。学校的教育方式、师生关系、同学关系等都会对小学生的心理健康产生影响。例如，一些学校过于注重学习成绩，忽视了学生的心理健康教育，导致一些学生出现焦虑、自卑等问题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社会因素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社会环境也会对小学生的心理健康产生影响。社会的竞争压力、价值观念的变化、网络信息的泛滥等都会对小学生的心理造成冲击，导致一些心理问题的出现。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影响小学生心理健康的因素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橙色卡通风在心理健康教育中的应用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橙色作为一种鲜明且充满活力的颜色，能够迅速吸引小学生的注意力，提高他们的参与度。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4941" r="14941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视觉冲击力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卡通风格通常具有可爱、亲切的特点，能够拉近与小学生的心理距离，使他们更容易接受和喜欢心理健康教育的内容。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亲和力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4941" b="14941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通过卡通形象、故事情节等元素，可以将心理健康知识以轻松有趣的方式呈现，激发小学生的学习兴趣。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趣味性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橙色卡通风的特点及优势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课堂活动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通过橙色卡通风的角色扮演、情景模拟等课堂活动，让小学生在参与中体验、学习和掌握心理健康知识。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教材设计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在心理健康教育的教材中，运用橙色卡通风设计插图、封面等，增加教材的吸引力和可读性。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宣传推广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利用橙色卡通风制作海报、宣传册等，提高心理健康教育的知晓率和参与度。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3198" b="3198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橙色卡通风在心理健康教育中的实践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https://d.book118.com/375003343344011103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2024-09-13T14:59:34.443</cp:lastPrinted>
  <dcterms:created xsi:type="dcterms:W3CDTF">2024-09-13T06:59:34Z</dcterms:created>
  <dcterms:modified xsi:type="dcterms:W3CDTF">2024-09-13T06:59:36Z</dcterms:modified>
</cp:coreProperties>
</file>