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8E3DA-24F2-4090-881C-AD97B1395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1585E-8A87-4112-B4B1-7BD90BCED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EBEFE-A677-4663-B267-D66346A48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4A737-98FA-4345-952C-84853A9D9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F51A0-9F4D-42CF-9C1B-03E52EB3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6EB559-EFB5-4EC3-85DD-F98466DBF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1A08F3-6EAD-4BCC-856C-BB26C7084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CD347-5CE3-4DA8-83F6-9FBDF7856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4F8EE-D8F4-48E1-84B7-E788603BD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CD920-4CF0-4B29-A5B4-E0E2D0F89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3A011-DE9A-4095-92EF-DA8950EA6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emf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110222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习《事业单位工作人员处分暂行规定》教学提纲\n## 1. 《事业单位工作人员处分暂行规定》概述\n### 1.1 《事业单位工作人员处分暂行规定》的制定背景及意义\n### 1.2 《事业单位工作人员处分暂行规定》的适用范围\n### 1.3 《事业单位工作人员处分暂行规定》的基本原则\n## 2. 事业单位工作人员处分的种类及程序\n### 2.1 事业单位工作人员处分的种类及适用条件\n### 2.2 事业单位工作人员处分的程序及权限\n### 2.3 事业单位工作人员处分的执行及申诉救济\n## 3. 事业单位工作人员违反职业道德的行为及处分\n### 3.1 事业单位工作人员违反职业道德的行为及表现\n### 3.2 事业单位工作人员违反职业道德行为的处分措施\n### 3.3 事业单位工作人员违反职业道德行为的预防与纠正\n## 4. 事业单位工作人员违反工作纪律的行为及处分\n### 4.1 事业单位工作人员违反工作纪律的行为及表现\n### 4.2 事业单位工作人员违反工作纪律行为的处分措施\n### 4.3 事业单位工作人员违反工作纪律行为的预防与纠正\n## 5. 事业单位工作人员违反法律法规的行为及处分\n### 5.1 事业单位工作人员违反法律法规的行为及表现\n### 5.2 事业单位工作人员违反法律法规行为的处分措施\n### 5.3 事业单位工作人员违反法律法规行为的预防与纠正\n## 6. 《事业单位工作人员处分暂行规定》的实施与监督\n### 6.1 《事业单位工作人员处分暂行规定》的实施及保障\n### 6.2 《事业单位工作人员处分暂行规定》的监督及问责\n### 6.3 《事业单位工作人员处分暂行规定》的修订与完善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学习《事业单位工作人员处分暂行规定》教学提纲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《事业单位工作人员处分暂行规定》概述</a:t>
            </a:r>
            <a:endParaRPr/>
          </a:p>
        </p:txBody>
      </p:sp>
      <p:sp>
        <p:nvSpPr>
          <p:cNvPr id="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《事业单位工作人员处分暂行规定》的制定背景及意义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事业单位改革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事业单位工作人员行为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事业单位正常运行</a:t>
                </a:r>
                <a:endParaRPr/>
              </a:p>
            </p:txBody>
          </p:sp>
          <p:pic>
            <p:nvPicPr>
              <p:cNvPr id="1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提高事业单位工作效率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事业单位工作人员廉洁自律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事业单位公共利益</a:t>
                </a:r>
                <a:endParaRPr/>
              </a:p>
            </p:txBody>
          </p:sp>
          <p:pic>
            <p:nvPicPr>
              <p:cNvPr id="1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事业单位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事业单位领导人员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事业单位专业技术人员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不适用范围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参照公务员法管理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的事业单位及其工作人员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事业单位工勤人员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事业单位领导人员的配偶、子女及其配偶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《事业单位工作人员处分暂行规定》的适用范围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实事求是原则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为依据</a:t>
                </a:r>
                <a:endParaRPr/>
              </a:p>
            </p:txBody>
          </p:sp>
          <p:sp>
            <p:nvSpPr>
              <p:cNvPr id="18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公正公平原则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事业单位工作人员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一视同仁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事业单位工作人员合法权益</a:t>
                </a:r>
                <a:endParaRPr/>
              </a:p>
            </p:txBody>
          </p:sp>
          <p:sp>
            <p:nvSpPr>
              <p:cNvPr id="19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教育与惩处相结合原则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对事业单位工作人员进行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对违法违纪行为进行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惩处</a:t>
                </a:r>
                <a:endParaRPr/>
              </a:p>
            </p:txBody>
          </p:sp>
          <p:sp>
            <p:nvSpPr>
              <p:cNvPr id="19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《事业单位工作人员处分暂行规定》的基本原则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事业单位工作人员处分的种类及程序</a:t>
            </a:r>
            <a:endParaRPr/>
          </a:p>
        </p:txBody>
      </p:sp>
      <p:sp>
        <p:nvSpPr>
          <p:cNvPr id="20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事业单位工作人员处分的种类及适用条件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处分种类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降低岗位等级或者撤职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开除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违法违纪行为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违法违纪行为造成不良影响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违法违纪行为情节严重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处分程序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送达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处分权限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事业单位主管部门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事业单位任免机关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监察机关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事业单位工作人员处分的程序及权限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事业单位工作人员处分的执行及申诉救济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处分执行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送达处分决定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执行处分措施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执行期限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申诉救济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诉讼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 事业单位工作人员违反职业道德的行为及处分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事业单位工作人员违反职业道德的行为及表现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行为表现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滥用职权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徇私舞弊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侵犯他人权益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泄露国家秘密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剽窃他人成果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事业单位工作人员违反职业道德行为的处分措施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处分措施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警告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记过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降低岗位等级或者撤职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开除</a:t>
            </a:r>
            <a:endParaRPr/>
          </a:p>
        </p:txBody>
      </p:sp>
      <p:cxnSp>
        <p:nvCxnSpPr>
          <p:cNvPr id="1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加强职业道德教育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建立职业道德考核制度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加强职业道德监督</a:t>
                </a:r>
                <a:endParaRPr/>
              </a:p>
            </p:txBody>
          </p:sp>
          <p:sp>
            <p:nvSpPr>
              <p:cNvPr id="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纠正措施</a:t>
                </a:r>
                <a:endParaRPr/>
              </a:p>
            </p:txBody>
          </p:sp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对违法违纪行为进行调查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对违法违纪行为进行惩处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对违法违纪行为进行整改</a:t>
                </a:r>
                <a:endParaRPr/>
              </a:p>
            </p:txBody>
          </p:sp>
          <p:sp>
            <p:nvSpPr>
              <p:cNvPr id="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事业单位工作人员违反职业道德行为的预防与纠正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https://d.book118.com/375011022233011114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学习《事业单位工作人员处分暂行规定》教学提纲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2024-09-21T20:44:30.136</cp:lastPrinted>
  <dcterms:created xsi:type="dcterms:W3CDTF">2024-09-21T12:44:30Z</dcterms:created>
  <dcterms:modified xsi:type="dcterms:W3CDTF">2024-09-21T12:44:32Z</dcterms:modified>
</cp:coreProperties>
</file>