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D00C-4ECE-41E6-8F46-623399E0A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CAC1E-CE43-481F-BBA8-19B4E084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4011D-52A3-4E63-8C05-1931823C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4355-FCDF-4C0C-97D3-BE66076B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EFAE2-F251-4506-89A8-A5C12A530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160F9-8907-4163-82D9-95F6F0605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CB280-5C71-4AF5-8230-14DD8D35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01569-1B8F-47B9-8AA6-EB3A32D0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9A14B-A2C0-4D2D-94EF-D94E193D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85C98-8314-43E6-96E4-18005F75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C5012-EB5A-493C-92D9-F5BA6415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112310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宝妈高烧护理常规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宝妈高烧的原因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高烧对宝妈和宝宝的影响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宝妈高烧护理常规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高烧持续不退的应对措施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宝妈高烧的原因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乳腺炎是由于乳腺管堵塞，乳汁淤积引起的感染，常见于产后初期哺乳阶段。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乳腺炎的常见症状包括乳房红肿、疼痛、发热等，有时还可能出现寒战、高热等症状。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乳腺炎的发生与哺乳方式、婴儿吸吮方式以及母亲哺乳经验等因素有关。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感冒的症状包括鼻塞、流涕、喉咙痛、咳嗽等，其他疾病的症状则根据疾病类型而有所不同。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高烧是这些疾病的一个常见症状，需要及时处理以避免对母婴健康造成影响。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感冒或其他疾病也可能引起宝妈高烧，这些疾病会通过细菌或病毒感染引起发热。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感冒或其他疾病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产后感染是指分娩后发生的各种感染，如子宫内膜炎、盆腔炎等。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产后感染的症状包括腹痛、阴道分泌物异常、发热等，严重时可能出现高热。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产后感染的发生与分娩方式、产程长短、产前产后护理等因素有关。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75" r="3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高烧对宝妈和宝宝的影响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高烧会使宝妈感到极度疲劳和虚弱，影响日常生活和照顾宝宝的能力。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高烧会导致宝妈出汗过多，如果不及时补充水分，会导致脱水。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持续的高烧可能导致宝妈情绪波动、易怒、焦虑或抑郁。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对宝妈的影响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宝妈的高烧可能会影响乳汁的分泌和质量，导致宝宝吸奶困难或摄入不足。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喂养困难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宝妈的高烧可能是由于病毒或细菌感染引起的，这些病原体可能通过亲密接触传染给宝宝。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宝妈的高烧和不适可能会影响宝宝的睡眠，使宝宝感到不安或哭闹。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睡眠干扰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对宝宝的影响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宝妈高烧护理常规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温水擦浴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用温水毛巾擦拭宝妈的身体，特别是腋下、腹股沟等部位，以促进散热。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将冰袋置于宝妈的额头、颈部等部位，以降低体温。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减少衣物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适当减少宝妈的衣物，以利于散热。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https://d.book118.com/375011231014011124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2024-09-28T05:10:05.406</cp:lastPrinted>
  <dcterms:created xsi:type="dcterms:W3CDTF">2024-09-27T21:10:05Z</dcterms:created>
  <dcterms:modified xsi:type="dcterms:W3CDTF">2024-09-27T21:10:07Z</dcterms:modified>
</cp:coreProperties>
</file>