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EE35C-1DEE-4B5E-8EE7-DAEE8015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2FFA4-A1F3-46F4-BA79-D2835776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71F2D-4992-49C5-BF88-45CB966C0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2DEB7-0F9D-461C-95DF-65216C33D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B2B930-B078-424E-BDAF-AC1CCF315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96976-6D02-4A19-BA2E-1F4A389FC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A63C5-DE8E-4F20-B35D-F6C1D1B2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78D43-8FA8-46F8-BF71-2ED67EE6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6B2F9-B279-486F-BCDA-E8485DD72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ADE7F-2E2A-490D-8CDE-F472B50AA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DDCBD-986C-4BC2-BC58-1ADC3A42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142241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医院急诊科的急诊医学教育和在职培训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急诊医学教育实施策略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急诊医学教育概述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37" b="5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244" r="72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培养急诊医学人才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通过急诊医学教育，培养具备独立处理急诊患者能力的医学人才，提高急诊救治水平。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急诊医学教育有助于提高急诊科医生的临床技能和应急能力，进而提升医疗服务质量。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推动急诊医学发展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急诊医学教育是急诊医学发展的重要推动力，通过不断更新和完善教育内容，促进急诊医学的学科进步。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急诊医学理论知识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包括急诊医学的基本概念、发展历程、临床特点等。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急诊医疗设备与操作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介绍急诊常用医疗设备的使用方法，如呼吸机、除颤仪等。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急诊临床技能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涵盖常见急症的识别与处理、急救技能、危重病监护等。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急诊医疗安全与伦理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强调急诊医疗过程中的安全与伦理问题，如医疗纠纷防范与处理等。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借助网络平台和数字化资源，提供多样化的在线学习内容和方式。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组织学员参与急诊科的临床工作，培养其实际操作能力和临床思维。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通过课堂讲授、专题讲座等形式，传授急诊医学理论知识。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利用模拟患者、模拟场景等手段，进行急救技能和危重病监护的模拟训练。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教育方式与手段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在职培训需求分析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医护人员需要熟练掌握各种急救技能，如心肺复苏、止血、包扎、固定等，以应对突发的紧急情况。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医护人员需要具备快速、准确的诊断能力，以便在短时间内对患者病情做出判断，并制定合适的治疗方案。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042" r="22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医护人员需要掌握各种治疗方法和技术，如药物治疗、物理治疗、手术治疗等，以提供全面的医疗服务。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急诊科医护人员技能需求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急诊医学知识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医护人员需要了解急诊医学的最新进展和治疗方法，以便为患者提供最佳的医疗服务。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医护人员需要掌握医学基础知识，如解剖学、生理学、病理学等，以便更好地理解和处理患者病情。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相关学科知识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医护人员需要了解与急诊医学相关的学科知识，如心理学、社会学等，以便更好地与患者和家属沟通。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17" r="1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急诊科医护人员知识需求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医护人员需要具备同理心，理解患者和家属的焦虑和不安，提供温暖、关怀和支持。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医护人员需要具备团队合作精神，与同事紧密协作，共同应对各种紧急情况，确保患者得到全面、高效的医疗服务。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医护人员需要具备高度的责任心，时刻关注患者病情变化，确保患者得到及时、有效的治疗。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急诊科医护人员态度需求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急诊医学教育实施策略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系统讲解急诊医学基础知识，包括常见急危重症的识别与处理、急救技能与操作等。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结合临床实际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在模拟病人或真实病人身上进行急救技能操作训练，如心肺复苏、气管插管等。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将理论知识与临床实践相结合，通过病例讨论、教学查房等方式，提高学员分析和解决问题的能力。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选取典型急诊案例，组织学员进行讨论和分析，培养临床思维和判断能力。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模拟真实急诊场景，组织学员进行角色扮演和实战演练，提高应急反应和团队协作能力。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对模拟训练进行反思和总结，针对存在的问题和不足进行改进和提高。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案例分析与情景模拟训练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https://d.book118.com/375014224101011101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2024-09-09T13:23:09.550</cp:lastPrinted>
  <dcterms:created xsi:type="dcterms:W3CDTF">2024-09-09T05:23:09Z</dcterms:created>
  <dcterms:modified xsi:type="dcterms:W3CDTF">2024-09-09T05:23:11Z</dcterms:modified>
</cp:coreProperties>
</file>