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EDE30-8435-49C9-A9F7-AA0C9B284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6C03C-DE52-4F03-B89F-E5911F065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C76EE-3C5B-4AF7-A5FC-99AD3828B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13615-B60B-4C40-A602-62AA04FAF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677650-A9BA-4965-9A62-89A2BA69B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ECEBF7-476C-4D73-9027-5A7CA4ED4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93E238-7EEA-4A29-8AB4-337612F4B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EA3D9-1E28-43D3-8F75-2F5D9DAE5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A478E-CEBF-487B-A240-A097B0B79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39B12-06FA-4FE5-A0B4-E32563B55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EE1D2-5506-4B12-A837-EB344F8D5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2114302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铁路数字调度通信系统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数字调度通信技术基础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系统架构与设计方案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核心功能模块详解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系统性能评估与测试方法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铁路数字调度通信系统发展趋势展望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铁路数字调度通信系统是一种基于数字技术的通信系统，用于实现铁路调度中心与列车、车站等铁路运输设备之间的实时、准确、可靠的通信。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随着铁路运输的快速发展，传统的模拟调度通信系统已无法满足现代铁路运输的需求。为了提高铁路运输的安全性和效率，铁路数字调度通信系统应运而生。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铁路数字调度通信系统主要由调度中心设备、车站设备、列车设备和传输网络等组成。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该系统具有实时语音通信、数据传输、调度命令下达、列车运行监控、应急处理等多种功能，能够满足铁路运输过程中的各种通信需求。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系统组成及功能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我国铁路数字调度通信系统经过多年的发展，已经形成了较为完善的体系。目前，该系统已广泛应用于国家铁路、地方铁路以及城市轨道交通等领域，为铁路运输的安全和效率提供了有力保障。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铁路数字调度通信系统的发展也较为成熟，如欧洲的ERTMS（欧洲铁路运输管理系统）和美国的PTC（列车控制系统）等。这些系统不仅具有先进的通信技术，还融入了智能化、自动化等现代科技元素，为铁路运输提供了更高效、更安全的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数字调度通信技术基础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通过模数转换将模拟信号转换为数字信号，实现信息的数字化传输。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数字化传输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采用特定的编码方式，提高数字信号的抗干扰能力和传输可靠性。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信道编码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确保收发双方时钟频率和相位一致，保证数字通信系统的正常运行。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同步技术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数字通信技术原理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铁路调度通信要求信息传输具有实时性，确保调度指令能够及时传达。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多业务支持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铁路运营对通信系统的可靠性要求极高，必须保证通信畅通无阻。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铁路调度通信系统需要支持语音、数据、图像等多种业务类型。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铁路调度通信需求特点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高速数据传输技术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抗干扰技术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网络优化技术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安全防护技术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随着铁路运营速度的提升，需要研究高速数据传输技术以满足实时性要求。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铁路环境复杂多变，存在多种干扰源，需要研究有效的抗干扰技术以确保通信质量。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随着铁路网络的不断扩展，需要研究网络优化技术以提高通信系统的整体性能。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铁路调度通信系统涉及到行车安全等重要信息，需要研究安全防护技术以确保信息安全。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系统架构与设计方案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系统采用分布式架构设计，实现高可用性和可扩展性，确保系统稳定运行。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分布式架构设计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将系统划分为多个功能模块，降低模块间的耦合度，提高系统的可维护性和可升级性。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采用国际通用的通信协议和接口标准，实现与其他系统的互联互通。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标准化接口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386" r="63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硬件设备选型与配置方案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高性能服务器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选用高性能、高可靠性的服务器，确保系统处理能力和数据存储需求得到满足。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专用通信设备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采用专用通信设备，如数字调度交换机、铁路专用通信终端等，确保通信质量和稳定性。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选用高速、稳定的网络设备，构建高效、安全的局域网和广域网，满足系统数据传输需求。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https://d.book118.com/375021143023011110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2024-09-15T05:48:38.800</cp:lastPrinted>
  <dcterms:created xsi:type="dcterms:W3CDTF">2024-09-14T21:48:38Z</dcterms:created>
  <dcterms:modified xsi:type="dcterms:W3CDTF">2024-09-14T21:48:40Z</dcterms:modified>
</cp:coreProperties>
</file>