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37826-9712-4D7C-BFB5-529A019F8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C50AE-71DE-44C6-B683-46A72722D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006C8-3A9F-49F5-B209-1A624B5FC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BB9F6-4E21-476A-BD8F-19A390559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630B61-1BC5-422F-8781-8276049BF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A25C35-FA94-4DF8-A1E3-9C004C95F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E9746E-DFFE-4098-86B6-F5BA42C67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70ACF-7A7E-4043-9C95-6672AE1F8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CAD38-9611-422F-BAF4-F45B87BDB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82AE6-042B-415F-ADD4-0F879B95B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3825F-FBEB-4EFA-9697-AE878DE6D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024332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知识灌输技巧PPT\n## 1.护理知识的基本概念与重要性\n### 1.1护理知识的定义与范围\n### 1.2护理知识在医疗行业中的作用\n### 1.3护理知识对患者康复的重要性\n## 2.护理知识的传授方法与技巧\n### 2.1护理知识传授的基本原则\n### 2.2护理知识传授的有效方法\n### 2.3护理知识传授的技巧与实例分析\n## 3.护理知识的实践与应用\n### 3.1护理知识在临床护理中的应用\n### 3.2护理知识在护理教育中的应用\n### 3.3护理知识在护理管理中的应用\n## 4.护理知识更新的重要性及方法\n### 4.1护理知识更新的原因与意义\n### 4.2护理知识更新的途径与方法\n### 4.3护理知识更新的案例分析与启示\n## 5.护理知识灌输的未来趋势与挑战\n### 5.1护理知识灌输的未来发展趋势\n### 5.2护理知识灌输面临的挑战与问题\n### 5.3应对护理知识灌输未来挑战的策略与建议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护理知识灌输技巧PPT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护理知识的基本概念与重要性</a:t>
            </a:r>
            <a:endParaRPr/>
          </a:p>
        </p:txBody>
      </p:sp>
      <p:sp>
        <p:nvSpPr>
          <p:cNvPr id="10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3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理论知识：包括基本的医学知识、护理理论、伦理道德等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实践知识：包括护理技能、操作流程、患者评估等</a:t>
                </a:r>
                <a:endParaRPr/>
              </a:p>
            </p:txBody>
          </p:sp>
          <p:sp>
            <p:nvSpPr>
              <p:cNvPr id="14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护理知识是指护理人员在实践中所需具备的理论和实践知识</a:t>
                </a:r>
                <a:endParaRPr/>
              </a:p>
            </p:txBody>
          </p:sp>
          <p:sp>
            <p:nvSpPr>
              <p:cNvPr id="14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4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4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临床护理：包括内科、外科、儿科、产科等各个专科护理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护理教育：包括护理教育理论、教学方法、课程设计等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护理管理：包括护理人力资源管理、护理质量控制、护理信息管理 等</a:t>
                </a:r>
                <a:endParaRPr/>
              </a:p>
            </p:txBody>
          </p:sp>
          <p:sp>
            <p:nvSpPr>
              <p:cNvPr id="14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护理知识的范围广泛，涉及多个领域</a:t>
                </a:r>
                <a:endParaRPr/>
              </a:p>
            </p:txBody>
          </p:sp>
          <p:sp>
            <p:nvSpPr>
              <p:cNvPr id="14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护理知识的定义与范围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护理知识是医疗行业的重要组成部分，对医疗服务质量具有重要影响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护理人员通过运用护理知识，为患者提供优质的护理服务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护理知识的应用有助于提高医疗行业的整体水平，降低医疗风险</a:t>
                </a:r>
                <a:endParaRPr/>
              </a:p>
            </p:txBody>
          </p:sp>
        </p:grpSp>
        <p:grpSp>
          <p:nvGrpSpPr>
            <p:cNvPr id="15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护理知识在医疗行业的发展中具有推动作用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护理知识的更新和发展，促使医疗行业不断进步和创新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护理知识的应用，有助于提高医疗行业的经济效益和社会效益</a:t>
                </a:r>
                <a:endParaRPr/>
              </a:p>
            </p:txBody>
          </p:sp>
        </p:grpSp>
      </p:grp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护理知识在医疗行业中的作用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护理知识对患者的康复具有重要作用</a:t>
                </a:r>
                <a:endParaRPr/>
              </a:p>
            </p:txBody>
          </p:sp>
          <p:sp>
            <p:nvSpPr>
              <p:cNvPr id="1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护理人员通过运用护理知识，为患者提供个性化的护理方案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护理知识的应用，有助于提高患者的治疗效果和康复质量</a:t>
                </a:r>
                <a:endParaRPr/>
              </a:p>
            </p:txBody>
          </p:sp>
          <p:sp>
            <p:nvSpPr>
              <p:cNvPr id="1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护理知识对患者心理和社会功能的恢复具有积极影响</a:t>
                </a:r>
                <a:endParaRPr/>
              </a:p>
            </p:txBody>
          </p:sp>
          <p:sp>
            <p:nvSpPr>
              <p:cNvPr id="1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护理人员通过运用护理知识，为患者提供心理支持和健康教育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护理知识的应用，有助于患者恢复社会功能，提高生活质量</a:t>
                </a:r>
                <a:endParaRPr/>
              </a:p>
            </p:txBody>
          </p:sp>
          <p:sp>
            <p:nvSpPr>
              <p:cNvPr id="1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护理知识对患者康复的重要性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护理知识的传授方法与技巧</a:t>
            </a:r>
            <a:endParaRPr/>
          </a:p>
        </p:txBody>
      </p:sp>
      <p:sp>
        <p:nvSpPr>
          <p:cNvPr id="17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根据护理人员的知识水平和能力，选择合适的传授方法和内容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考虑护理人员的学习需求和兴趣，制定个性化的教学计划</a:t>
                </a:r>
                <a:endParaRPr/>
              </a:p>
            </p:txBody>
          </p:sp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护理知识传授应遵循因材施教的原则</a:t>
                </a:r>
                <a:endParaRPr/>
              </a:p>
            </p:txBody>
          </p:sp>
        </p:grpSp>
        <p:grpSp>
          <p:nvGrpSpPr>
            <p:cNvPr id="18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结合临床实践，教授护理知识和技能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通过实际操作，培养护理人员的实践能力和解决问题的能力</a:t>
                </a:r>
                <a:endParaRPr/>
              </a:p>
            </p:txBody>
          </p:sp>
          <p:sp>
            <p:nvSpPr>
              <p:cNvPr id="1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护理知识传授应注重实践性和操作性</a:t>
                </a:r>
                <a:endParaRPr/>
              </a:p>
            </p:txBody>
          </p:sp>
        </p:grpSp>
        <p:grpSp>
          <p:nvGrpSpPr>
            <p:cNvPr id="18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鼓励护理人员积极参与教学活动，提高学习效果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通过师生互动，促进护理知识的交流和传播</a:t>
                </a:r>
                <a:endParaRPr/>
              </a:p>
            </p:txBody>
          </p:sp>
          <p:sp>
            <p:nvSpPr>
              <p:cNvPr id="1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护理知识传授应强调互动性和参与性</a:t>
                </a:r>
                <a:endParaRPr/>
              </a:p>
            </p:txBody>
          </p:sp>
        </p:grpSp>
      </p:grpSp>
      <p:pic>
        <p:nvPicPr>
          <p:cNvPr id="19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护理知识传授的基本原则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讲授法：通过教师讲解，使护理人员掌握护理知识和技能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适用于理论知识的传授，如基本医学知识、护理理论等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教师可根据教学内容，采用不同的讲授方法，如系统讲授、案例分析等</a:t>
                </a:r>
                <a:endParaRPr/>
              </a:p>
            </p:txBody>
          </p:sp>
        </p:grpSp>
        <p:grpSp>
          <p:nvGrpSpPr>
            <p:cNvPr id="20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实践法：通过实际操作，使护理人员掌握护理技能和实践能力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适用于实践知识的传授，如护理技能、操作流程等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实践法可通过模拟实训、临床实习等方式进行</a:t>
                </a:r>
                <a:endParaRPr/>
              </a:p>
            </p:txBody>
          </p:sp>
        </p:grpSp>
        <p:grpSp>
          <p:nvGrpSpPr>
            <p:cNvPr id="20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讨论法：通过集体讨论，使护理人员共同探讨护理问题和解决方案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适用于护理问题的分析和解决，如护理病例讨论、护理科研等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讨论法可通过小组讨论、专题讲座等方式进行</a:t>
                </a:r>
                <a:endParaRPr/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护理知识传授的有效方法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技巧：护理知识传授过程中，教师应注重启发式教学，引导护理人员思考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通过提问、引导、反馈等方式，激发护理人员的学习兴趣和动力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教师应注意自己的言行举止，树立良好的教学榜样</a:t>
                </a:r>
                <a:endParaRPr/>
              </a:p>
            </p:txBody>
          </p:sp>
        </p:grpSp>
        <p:grpSp>
          <p:nvGrpSpPr>
            <p:cNvPr id="21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实例分析：护理知识传授过程中，教师可采用实例分析的方法，使护理人员更好地理解和应用护理知识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选择具有代表性的护理病例，进行分析讨论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从病例中提炼护理问题和解决方案，使护理人员学会运用护理知识解决实际问题</a:t>
                </a:r>
                <a:endParaRPr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护理知识传授的技巧与实例分析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护理知识的实践与应用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护理知识在临床护理中的应用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3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临床护理中，护理人员应运用护理知识，为患者提供优质的护理服务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根据患者的病情和需求，制定个性化的护理方案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通过护理操作和观察，评估患者的治疗效果和康复进程</a:t>
                </a:r>
                <a:endParaRPr/>
              </a:p>
            </p:txBody>
          </p:sp>
          <p:sp>
            <p:nvSpPr>
              <p:cNvPr id="16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临床护理中，护理人员应关注护理知识的发展，不断提高自己的专业水平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学习新的护理理论和技能，提高护理服务质量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参与护理科研工作，促进护理知识的创新和发展</a:t>
                </a:r>
                <a:endParaRPr/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https://d.book118.com/375024332322011111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护理知识灌输技巧PPT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2024-09-17T21:24:52.950</cp:lastPrinted>
  <dcterms:created xsi:type="dcterms:W3CDTF">2024-09-17T13:24:52Z</dcterms:created>
  <dcterms:modified xsi:type="dcterms:W3CDTF">2024-09-17T13:24:54Z</dcterms:modified>
</cp:coreProperties>
</file>