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034EB-6FF2-42A2-8E42-BD758166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F6DBB-2C60-4E3B-B857-F6A5020A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B0782-608B-4428-9EAC-1C922D368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4F34F-6651-43A8-BB6E-686C5DEB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0C913-7827-4BB1-870F-6BF110A6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B79F5-61F8-424D-913B-4C2F72383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9005B-31A1-4ACF-83B5-C80D8E2B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64344-275C-4F29-AFDD-335C4E75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C90AC-5636-496B-8852-F2AA08A1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BFBB4-4FAC-4575-A367-01F183707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D1380-C27E-41AA-8678-1E45DBD4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0204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采供部述职报告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市场分析与策略调整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严格按照采购计划进行采购，确保各项物资及时供应，满足生产需求。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51" r="218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密切关注采购订单进度，确保供应商按时交货，降低延误风险。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在保证物资质量的前提下，积极寻求性价比更高的供应商，降低采购成本。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严格审核供应商资质，确保供应商具备合法经营资格和良好信誉。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加强与供应商的沟通与合作，及时解决合作过程中出现的问题，提高合作效率。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建立供应商评价体系，定期对供应商的服务质量、交货期、价格等方面进行评价，优化供应商资源。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供应商评价体系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95" r="2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采购策略调整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根据市场变化和原材料价格波动，灵活调整采购策略，降低采购成本。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加强库存管理，合理控制库存水平，减少库存积压和浪费。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优化采购流程，提高采购效率，降低采购成本和时间成本。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市场分析与策略调整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受国内外市场供需变化、汇率波动等因素影响，原材料价格呈现不稳定态势。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原材料价格走势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原材料价格波动导致采购成本上升，给企业盈利带来压力。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关注市场动态，建立原材料价格监测机制，提前预测价格走势，采取灵活采购策略。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原材料价格波动影响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供应商合作意愿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部分供应商对合作持谨慎态度，导致采购谈判陷入僵局。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供应商数量与规模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市场上供应商数量众多，规模参差不齐，竞争激烈。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拓展供应商渠道，建立战略合作关系，提高供应商合作意愿，确保采购顺利进行。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83" r="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供应商市场竞争态势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根据市场变化和实际需求，灵活选择集中采购、分散采购、电子采购等方式。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合理制定采购计划，缩短采购周期，提高采购效率。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采购周期控制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通过优化采购流程、降低库存、减少浪费等措施，降低采购成本。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https://d.book118.com/375030204213011040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2024-08-31T18:15:17.074</cp:lastPrinted>
  <dcterms:created xsi:type="dcterms:W3CDTF">2024-08-31T10:15:17Z</dcterms:created>
  <dcterms:modified xsi:type="dcterms:W3CDTF">2024-08-31T10:15:19Z</dcterms:modified>
</cp:coreProperties>
</file>