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70B4B-56E8-48B6-95F8-A196E1E0F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E3661-AA46-4B3F-B4B9-8227A1FF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FEC9F-4186-4CCA-99E4-14CDB5AA5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235F9-1697-4A02-BDFD-9DD6FC65A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120F6-C976-4F28-BAB8-00345B08B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7D1E7-A6FE-4031-83A3-84ACABB23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8CF5A-D482-4FFF-BEB1-D2B645A5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DACD3-366C-4093-9854-4B4C65BE1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66EA1-BD51-4495-BF6C-477E255B9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5CA06-80DE-4BBE-8A2C-82536EB3C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91610-4370-4C62-8BAB-91E09354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2024/2/17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303331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体育活动设计与指导\n## 1.幼儿体育活动的重要性及目的\n### 1.1幼儿体育活动的身心发展价值\n### 1.2幼儿体育活动的教育功能\n### 1.3幼儿体育活动的兴趣培养与习惯养成\n## 2.幼儿体育活动的分类与选择\n### 2.1幼儿体育活动的分类方法\n### 2.2各类幼儿体育活动的特点与适用年龄\n### 2.3幼儿体育活动的选择原则与建议\n## 3.幼儿体育活动的设计策略与方法\n### 3.1幼儿体育活动的设计原则\n### 3.2幼儿体育活动的创新性设计方法\n### 3.3幼儿体育活动的安全性设计考虑\n## 4.幼儿体育活动的组织与实施\n### 4.1幼儿体育活动的组织与管理\n### 4.2幼儿体育活动的实施步骤与技巧\n### 4.3幼儿体育活动的效果评估与反馈\n## 5.幼儿体育活动指导的原则与方法\n### 5.1幼儿体育活动指导的基本原则\n### 5.2幼儿体育活动指导的方法与技巧\n### 5.3幼儿体育活动指导中的问题与解决策略\n## 6.幼儿体育活动的家庭与社区合作\n### 6.1家庭与社区在幼儿体育活动中的作用\n### 6.2幼儿体育活动的家庭与社区合作策略\n### 6.3幼儿体育活动的家庭与社区资源共享与实践案例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幼儿体育活动设计与指导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幼儿体育活动的重要性及目的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组合 19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1" name="组合 200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促进身体发育：通过体育活动，幼儿可以锻炼肌肉，增强骨骼，提高身体协调性和灵活性。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有助于身高、体重的增长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提高身体免疫力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增强心肺功能</a:t>
                </a:r>
                <a:endParaRPr/>
              </a:p>
            </p:txBody>
          </p:sp>
        </p:grpSp>
        <p:grpSp>
          <p:nvGrpSpPr>
            <p:cNvPr id="204" name="组合 203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培养良好习惯：体育活动可以帮助幼儿养成良好的运动习惯，为今后的健康生活奠定基础。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培养良好的运动姿势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学会遵守活动规则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培养自律精神和毅力</a:t>
                </a:r>
                <a:endParaRPr/>
              </a:p>
            </p:txBody>
          </p:sp>
        </p:grpSp>
        <p:grpSp>
          <p:nvGrpSpPr>
            <p:cNvPr id="207" name="组合 206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促进心理发展：体育活动可以促进幼儿的心理发展，提高情绪管理能力，增强自信心。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锻炼意志力和毅力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提高抗压能力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增强团队协作精神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幼儿体育活动的身心发展价值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3" name="组合 212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全面发展：体育活动可以帮助幼儿全面发展，提高综合素质。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提高认知能力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培养审美能力</a:t>
                </a:r>
                <a:endParaRPr/>
              </a:p>
            </p:txBody>
          </p:sp>
          <p:sp>
            <p:nvSpPr>
              <p:cNvPr id="21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7" name="组合 216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培养社交能力：通过集体活动，幼儿可以学会与人交往，提高社交能力。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学会与人沟通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学会合作与分享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增强团队意识</a:t>
                </a:r>
                <a:endParaRPr/>
              </a:p>
            </p:txBody>
          </p:sp>
          <p:sp>
            <p:nvSpPr>
              <p:cNvPr id="22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1" name="组合 220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激发创造力：体育活动可以激发幼儿的创造力，培养创新精神。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提高想象力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增强解决问题的能力</a:t>
                </a:r>
                <a:endParaRPr/>
              </a:p>
            </p:txBody>
          </p:sp>
          <p:sp>
            <p:nvSpPr>
              <p:cNvPr id="22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幼儿体育活动的教育功能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8" name="组合 227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兴趣培养：通过丰富多样的体育活动，可以激发幼儿对运动的兴趣，培养运动爱好。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提供多样化的活动内容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创设有趣的活动环境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鼓励幼儿积极参与</a:t>
                </a:r>
                <a:endParaRPr/>
              </a:p>
            </p:txBody>
          </p:sp>
        </p:grpSp>
        <p:grpSp>
          <p:nvGrpSpPr>
            <p:cNvPr id="231" name="组合 230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习惯养成：通过持续的体育活动，可以帮助幼儿养成运动的习惯，提高身体素质。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设定合理的活动计划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鼓励家长参与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定期评估活动效果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幼儿体育活动的兴趣培养与习惯养成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幼儿体育活动的分类与选择</a:t>
            </a:r>
            <a:endParaRPr/>
          </a:p>
        </p:txBody>
      </p:sp>
      <p:sp>
        <p:nvSpPr>
          <p:cNvPr id="2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按活动性质分类：可以将幼儿体育活动分为竞技性、游戏性、健身性等。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竞技性活动：如跑步、跳远、投掷等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游戏性活动：如捉迷藏、接力跑、跳房子等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健身性活动：如瑜伽、舞蹈、游泳等</a:t>
                </a:r>
                <a:endParaRPr/>
              </a:p>
            </p:txBody>
          </p:sp>
        </p:grpSp>
        <p:grpSp>
          <p:nvGrpSpPr>
            <p:cNvPr id="243" name="组合 242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按活动场地分类：可以将幼儿体育活动分为室内、室外、室内外结合等。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室内活动：如体操、舞蹈、乒乓球等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室外活动：如跑步、踢足球、打篮球等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室内外结合活动：如滑梯、秋千、攀岩等</a:t>
                </a:r>
                <a:endParaRPr/>
              </a:p>
            </p:txBody>
          </p:sp>
        </p:grpSp>
        <p:grpSp>
          <p:nvGrpSpPr>
            <p:cNvPr id="246" name="组合 245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按活动时间分类：可以将幼儿体育活动分为短期、中期、长期等。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短期活动：如课间操、户外郊游等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中期活动：如体育课、运动会等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长期活动：如寒暑假的体育夏令营、俱乐部活动等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幼儿体育活动的分类方法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组合 2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52" name="组合 251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5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竞技性活动：具有较强的竞技性和挑战性，适合年龄较大的幼儿。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培养竞争意识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增强团队协作能力</a:t>
                </a:r>
                <a:endParaRPr/>
              </a:p>
            </p:txBody>
          </p:sp>
          <p:sp>
            <p:nvSpPr>
              <p:cNvPr id="25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6" name="组合 255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5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游戏性活动：具有较强的趣味性和娱乐性，适合年龄较小的幼儿。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增强亲子互动</a:t>
                </a:r>
                <a:endParaRPr/>
              </a:p>
            </p:txBody>
          </p:sp>
          <p:sp>
            <p:nvSpPr>
              <p:cNvPr id="25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60" name="组合 259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健身性活动：具有较强的健身性和实用性，适合各个年龄段的幼儿。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培养良好的运动习惯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增强审美能力</a:t>
                </a:r>
                <a:endParaRPr/>
              </a:p>
            </p:txBody>
          </p:sp>
          <p:sp>
            <p:nvSpPr>
              <p:cNvPr id="26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各类幼儿体育活动的特点与适用年龄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幼儿体育活动的选择原则与建议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67" name="组合 2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68" name="组合 267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6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选择原则：应根据幼儿的年龄、兴趣、身体状况等因素，选择合适的体育活动。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考虑幼儿的年龄特点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考虑幼儿的兴趣和爱好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考虑幼儿的身体状况</a:t>
                </a:r>
                <a:endParaRPr/>
              </a:p>
            </p:txBody>
          </p:sp>
          <p:sp>
            <p:nvSpPr>
              <p:cNvPr id="27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2" name="组合 271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7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建议：为幼儿提供多样化的体育活动，激发他们的运动兴趣，培养运动习惯。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定期评估活动效果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鼓励家长参与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创设有趣的活动环境</a:t>
                </a:r>
                <a:endParaRPr/>
              </a:p>
            </p:txBody>
          </p:sp>
          <p:sp>
            <p:nvSpPr>
              <p:cNvPr id="27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幼儿体育活动的设计策略与方法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组合 11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安全性：确保活动内容和环境安全，避免发生意外伤害。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选择安全的活动内容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提供安全的活动环境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培养幼儿的安全意识</a:t>
                </a:r>
                <a:endParaRPr/>
              </a:p>
            </p:txBody>
          </p:sp>
          <p:sp>
            <p:nvSpPr>
              <p:cNvPr id="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" name="组合 15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趣味性：设计有趣的活动内容，激发幼儿的运动兴趣。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创设有趣的活动环境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设计有趣的活动内容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鼓励幼儿积极参与</a:t>
                </a:r>
                <a:endParaRPr/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" name="组合 19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教育性：在活动中融入教育元素，促进幼儿身心全面发展。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提高认知能力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培养审美能力</a:t>
                </a:r>
                <a:endParaRPr/>
              </a:p>
            </p:txBody>
          </p:sp>
          <p:sp>
            <p:nvSpPr>
              <p:cNvPr id="2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幼儿体育活动的设计原则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组合 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" name="组合 26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整合教育资源：将各种教育资源融入体育活动，提高活动的趣味性。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利用多媒体资源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结合童话故事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创设情境活动</a:t>
                </a:r>
                <a:endParaRPr/>
              </a:p>
            </p:txBody>
          </p:sp>
        </p:grpSp>
        <p:grpSp>
          <p:nvGrpSpPr>
            <p:cNvPr id="30" name="组合 29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创新活动形式：尝试新的活动形式，提高活动的吸引力。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举办亲子活动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开展小组合作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设置挑战任务</a:t>
                </a:r>
                <a:endParaRPr/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拓展活动内容：根据幼儿的兴趣和需求，拓展活动内容，提高活动的多样性。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结合节日活动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举办运动会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开展户外探险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幼儿体育活动的创新性设计方法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组合 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9" name="组合 38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环境安全：提供安全的活动环境，避免发生意外伤害。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检查活动器材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确保场地平整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设置安全标志</a:t>
                </a:r>
                <a:endParaRPr/>
              </a:p>
            </p:txBody>
          </p:sp>
        </p:grpSp>
        <p:grpSp>
          <p:nvGrpSpPr>
            <p:cNvPr id="42" name="组合 41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安全教育：培养幼儿的安全意识，提高自我保护能力。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演示安全动作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强调活动规则</a:t>
                </a:r>
                <a:endParaRPr/>
              </a:p>
            </p:txBody>
          </p:sp>
        </p:grpSp>
        <p:grpSp>
          <p:nvGrpSpPr>
            <p:cNvPr id="45" name="组合 44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应急处理：制定应急处理方案，确保在发生意外时能够迅速采取措施。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了解幼儿健康状况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准备急救包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配备专业教练</a:t>
                </a:r>
                <a:endParaRPr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幼儿体育活动的安全性设计考虑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https://d.book118.com/375030333114011112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幼儿体育活动设计与指导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2024-09-18T14:41:14.369</cp:lastPrinted>
  <dcterms:created xsi:type="dcterms:W3CDTF">2024-09-18T06:41:14Z</dcterms:created>
  <dcterms:modified xsi:type="dcterms:W3CDTF">2024-09-18T06:41:16Z</dcterms:modified>
</cp:coreProperties>
</file>