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68ECA-121C-4AE9-AE18-C11E40376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37C86-E77D-4F20-8916-CB54F14E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1A81D-95F7-49ED-B758-BCB73EE92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57A33-2B00-4094-8CB9-8E1D16CD0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53971-85F3-430C-8350-6C9D186D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168CA-D95C-47B7-8491-F32682AC1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60D5D-4616-428A-9C14-85268612D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FD6DD-B6D8-46F3-A81F-687781BA5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C8A6E-C2EE-4A09-BB7B-4BE5D61E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06B3D-2835-4046-9DD0-403DFC3A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E08F4-563C-467B-87FB-585FD9EB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124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如何提高企业执行力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提升企业执行力的关键要素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提高执行力的具体措施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执行力提升的案例分析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执行力是指企业贯彻落实领导决策、达成预定目标的能力，包括完成任务、解决问题和应对挑战的能力。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执行力是一个多层次、多维度的概念，涉及到企业的各个层面和领域，包括战略、组织、人员、流程和技术等方面。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执行力的高低直接影响到企业的绩效和竞争力，是企业实现可持续发展的重要保障。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执行力强的企业能够更好地适应市场变化、抓住机遇，提高自身的竞争力和市场份额。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有效的执行力能够确保企业战略和目标的顺利实现，提高企业的整体绩效和盈利能力。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执行力强的团队成员之间能够更好地协同合作，形成良好的工作氛围和团队凝聚力。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企业缺乏明确、可行的战略规划，导致员工在执行过程中迷失方向，无法形成有效的合力。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战略不清晰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企业内部组织结构不够扁平化、沟通不畅，导致信息传递受阻，影响决策的及时性和准确性。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员工能力、态度和责任心等方面存在差异，部分员工无法胜任自己的工作，影响整体执行效果。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企业内部流程不够科学、规范，导致工作重复、资源浪费，降低工作效率。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流程管理不规范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执行力不足的原因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提升企业执行力的关键要素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确保每个任务都有明确的衡量标准和截止日期，避免含糊不清。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确保目标可以量化或至少有明确的评价标准，以便评估进度和结果。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目标设定要合理，既不过于简单也不过于困难，能够激发员工的积极性和动力。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确保目标与企业的战略和愿景紧密相连，有助于实现企业的整体目标。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目标具体明确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目标可衡量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目标可达成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目标相关性强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保持信息透明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倾听员工意见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确保企业内部信息流通畅通，让员工了解企业战略、目标和业务情况。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鼓励员工提出建议和反馈，重视他们的观点和想法。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对员工的执行情况进行及时、具体的反馈，帮助他们了解自己的工作表现。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加强部门之间的沟通与协作，打破信息孤岛，提高整体执行效率。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强化团队精神，鼓励员工相互支持与合作。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建立团队文化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确保每个员工清楚自己的职责范围和工作任务。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明确职责分工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鼓励团队成员分享经验和知识，提高团队整体能力。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促进知识分享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选拔和培养具备领导潜力的员工，为团队发展注入动力。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培养团队领导力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良好的团队协作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提供具有竞争力的薪酬福利，吸引和留住优秀人才。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为员工提供明确的晋升通道和职业发展规划。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设立奖励制度，对表现优秀的员工给予物质和精神上的奖励。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提供内外部培训和学习机会，帮助员工提升技能和能力。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合理的激励机制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20" r="233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领导者要明确自己的角色和职责，发挥好引领和指导作用。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明确领导职责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领导者要树立榜样，通过自身行为影响和带动员工。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以身作则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合理分配权力，让下属承担责任并发挥其主观能动性。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有效授权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重视人才培养，为企业培养具备领导潜力的接班人。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培养接班人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领导者的角色与影响力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提高执行力的具体措施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https://d.book118.com/375031241204011044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2024-09-07T00:20:35.888</cp:lastPrinted>
  <dcterms:created xsi:type="dcterms:W3CDTF">2024-09-06T16:20:35Z</dcterms:created>
  <dcterms:modified xsi:type="dcterms:W3CDTF">2024-09-06T16:20:38Z</dcterms:modified>
</cp:coreProperties>
</file>