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8119-8664-47FF-9437-1B4F7958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0E46E-F298-4C27-BFB3-B8B085DCF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F84A3-56A8-4CD7-89D3-348B2E4E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436CC-BD52-47CE-B7CE-A8B9EB7BE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166C6-EDD4-4225-BD8B-CB782E4C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1ABB6-3FE3-4661-84C7-F8251B343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FBD98-A145-4D94-8135-92B5D113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FA1E7-55A6-440D-9FE2-A68001E0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BA751-5337-4598-9055-739720AC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80680-E5C6-43FB-9D77-D69A643B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F9E52-18E9-45F7-9DE5-3DA5740D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133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预防安全生产事故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预防安全生产事故的措施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安全生产事故的应对与处理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安全生产事故是指在生产经营活动中发生的造成人员伤亡、财产损失或环境污染等意外事件。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安全生产事故不仅对受害者及其家庭造成巨大伤害，还给企业和社会带来巨大的经济损失和不良影响。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根据事故的性质，安全生产事故可以分为机械伤害、电气伤害、火灾、爆炸、中毒、坍塌等类型。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根据事故的严重程度，安全生产事故可以分为特别重大、重大、较大和一般等级别。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安全生产事故的原因主要包括设备缺陷、操作不当、安全防护措施不到位、管理不善等。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此外，员工安全意识淡薄、培训不足、违章操作等也是导致安全生产事故发生的重要原因。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预防安全生产事故的措施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培训内容与实际工作结合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根据不同岗位和工种，制定针对性的安全培训课程。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对员工进行培训后评估，及时调整培训内容和方式。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确保员工掌握安全知识和技能，提高安全意识。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对生产设备、作业环境等进行全面检查，确保符合安全标准。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发现安全隐患及时整改，并建立隐患排查整改档案。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将检查结果和排查整改情况公示，接受员工监督。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检查与排查结果公示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按照国家法律法规和标准要求，配备齐全的安全设施。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确保安全设施完备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对生产设备进行定期维护保养，确保设备正常运行。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及时更新改造老旧设备，提高设备安全性能。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安全设施与设备管理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针对可能发生的生产事故，制定相应的应急预案。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应急资源储备与管理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储备必要的应急救援物资和装备，确保应急处置及时有效。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定期组织员工进行应急演练和培训，提高应急处置能力。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安全生产事故的应对与处理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https://d.book118.com/375031330220011042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2024-09-03T22:10:53.443</cp:lastPrinted>
  <dcterms:created xsi:type="dcterms:W3CDTF">2024-09-03T14:10:53Z</dcterms:created>
  <dcterms:modified xsi:type="dcterms:W3CDTF">2024-09-03T14:10:55Z</dcterms:modified>
</cp:coreProperties>
</file>