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6CD27-2600-49D6-A7CD-474523078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00B8D-AF6E-4A47-BEF1-DEBB2631B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844C6-B149-44F8-B559-595BAA18F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1CD6A-B82A-486D-A535-3D4691D29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511320-8F2F-4B75-AB8C-462D7845A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E298B3-CB0C-4407-B27A-5C090B05E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206BA7-E012-44A3-9E59-150E80731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9D98B8-BECF-4CBC-9B82-2AF929DAC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34E8FC-96C2-44D2-84C3-D6E93BBF8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E4F96-A690-4670-83CE-567577CCB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D3638-6ABB-4CAE-80B6-DD74B3AAB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03230004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建立信任关系管理咨询行业的建议培训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信任关系在咨询行业中的重要性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咨询顾问的专业素养与信任建立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深入了解客户需求，建立信任基础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有效沟通与协作，促进信任关系发展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展示专业成果，巩固信任关系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长期合作与持续关怀，维护信任关系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信任关系在咨询行业中的重要性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咨询行业要求从业人员具备深厚的专业知识和经验，以提供高质量的咨询服务。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高度专业化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客户关系导向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111" r="1411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咨询业务的成功很大程度上取决于与客户的良好关系，包括沟通、理解和信任。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咨询市场竞争激烈，建立信任关系有助于在竞争中脱颖而出。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咨询行业的特点与挑战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信任关系使客户更愿意接受咨询建议，从而提高客户满意度。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448" r="944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基于信任的长期合作关系有助于扩大业务范围和增加收入。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促进业务增长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在行业中建立良好的信任关系可以提升咨询公司的品牌形象和声誉。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信任关系对咨询业务的影响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信任关系使客户更愿意与咨询公司合作，共同解决问题和实现目标。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增强合作意愿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信任有助于减少沟通障碍，提高沟通效率和质量。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3125" b="13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469" r="546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基于信任的合作关系有助于发现新的商业机会和拓展业务领域。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创造更多商业机会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建立信任关系的意义与价值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咨询顾问的专业素养与信任建立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843" b="484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咨询顾问的专业能力与知识背景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深厚的行业知识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具备对所在行业的深入了解，包括市场趋势、竞争态势、政策法规等方面。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掌握咨询分析方法和工具，如SWOT分析、PEST分析等，以及项目管理和团队协作等技能。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持续学习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不断跟踪行业动态和前沿知识，通过学习和实践提升自身专业能力。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能够用简洁明了的语言阐述复杂问题，提供易于理解的解决方案。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善于倾听客户需求和问题，理解客户的真实意图和期望。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与客户保持及时、准确的沟通，确保信息的顺畅传递和理解的准确性。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476" r="12476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咨询顾问的沟通技巧与表达能力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875" r="12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责任感强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对客户和项目负责，积极履行承诺，确保咨询服务的质量和效果。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遵守职业道德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遵循咨询行业的职业道德规范，如保密义务、避免利益冲突等。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诚信为本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在咨询过程中保持诚信，不夸大其词或隐瞒事实，树立可信赖的形象。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咨询顾问的职业道德与诚信度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深入了解客户需求，建立信任基础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833" r="783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通过深入沟通，全面了解客户的行业背景、业务需求和期望目标。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对客户需求进行细致的分析和归类，明确服务方向和重点。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与客户共同讨论并明确项目目标、范围和时间表等关键要素。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客户需求分析与定位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方案应包括具体的实施步骤、时间表、资源投入和预期成果等。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在方案实施过程中，保持与客户的紧密沟通，及时调整和优化方案。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2813" r="1281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9078" b="1907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根据客户需求分析结果，为客户量身定制个性化的服务方案。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个性化服务方案的制定与实施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https://d.book118.com/375032300040011111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2024-09-16T21:25:11.220</cp:lastPrinted>
  <dcterms:created xsi:type="dcterms:W3CDTF">2024-09-16T13:25:11Z</dcterms:created>
  <dcterms:modified xsi:type="dcterms:W3CDTF">2024-09-16T13:25:13Z</dcterms:modified>
</cp:coreProperties>
</file>