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029A3-7784-4F7C-AC4E-57E3BCA8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5AD2A-E8E6-4C70-8167-536BCC64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4A2C9-70FF-4EF8-8178-6EFC9B98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E51BB-C04A-47A1-933B-22FBC027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15545-6573-482E-BF9F-864B4309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93429-A715-434B-AADB-51DB34DE6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B11B7A-B093-4B70-9BB7-4997E4415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B4E49-06B9-480C-AA11-4BD178F7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A48DC-686E-41D0-B4C5-6C49B4099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FA396-60BA-433D-9A73-4E4C6D39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4FEAF-31C5-4453-9742-2F2D0FE9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314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截肢手术的护理常规PPT\n## 1.截肢手术的基本概述\n### 1.1截肢手术的定义与原因\n### 1.2截肢手术的类型与选择\n### 1.3截肢手术的术前准备与术后恢复\n## 2.截肢手术的护理流程\n### 2.1术前护理措施与心理疏导\n### 2.2术中护理配合与监测\n### 2.3术后护理措施与康复指导\n## 3.截肢手术的并发症预防与护理\n### 3.1感染与出血的预防与护理\n### 3.2幻肢痛的预防与护理\n### 3.3截肢部位并发症的预防与护理\n## 4.截肢手术的康复训练与护理\n### 4.1康复训练的重要性与原则\n### 4.2康复训练的方法与注意事项\n### 4.3康复训练的评估与调整\n## 5.截肢手术的护理伦理与沟通\n### 5.1护理伦理在截肢手术中的应用\n### 5.2护患沟通的技巧与方法\n### 5.3心理护理在截肢手术中的作用与实施\n## 6.截肢手术的护理教育与培训\n### 6.1截肢手术护理的理论知识教育\n### 6.2截肢手术护理的实践技能培训\n### 6.3截肢手术护理的持续教育与专业发展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300"/>
              <a:t>截肢手术的护理常规PPT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截肢手术的基本概述</a:t>
            </a:r>
            <a:endParaRPr/>
          </a:p>
        </p:txBody>
      </p:sp>
      <p:sp>
        <p:nvSpPr>
          <p:cNvPr id="9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截肢手术是指通过外科手术切除部分或全部肢体，以治疗严重疾病或损伤的过程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疾病原因：如糖尿病、动脉硬化、恶性肿瘤等导致的肢体坏死或严重感染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损伤原因：如交通事故、工伤、战争等导致的肢体严重损伤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截肢手术的目的是减轻患者的痛苦，防止病情恶化，提高生活质量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减轻痛苦：截肢手术可以消除患部的疼痛，改善患者的舒适度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防止病情恶化：截肢手术可以避免感染扩散，降低患者的生命危险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提高生活质量：截肢手术后的康复训练可以帮助患者适应新的生活方式，提高生活质量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截肢手术的定义与原因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截肢手术的类型与选择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根据截肢部位的不同，截肢手术可分为以下几种类型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上肢截肢：包括肩关节离断、上臂截肢、前臂截肢和手指截肢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下肢截肢：包括髋关节离断、大腿截肢、小腿截肢和足部截肢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截肢手术的选择需要综合考虑患者的具体病情、年龄、身体状况等因素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病情因素：根据患者的疾病类型和严重程度，选择合适的截肢手术类型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年龄因素：年轻患者可能更倾向于选择更为保守的截肢手术，以保留更多的肢体功能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身体状况因素：患者的心肺功能、营养状况等因素会影响截肢手术的适应症和预后</a:t>
            </a:r>
            <a:endParaRPr/>
          </a:p>
        </p:txBody>
      </p:sp>
      <p:cxnSp>
        <p:nvCxnSpPr>
          <p:cNvPr id="18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术前准备主要包括患者的心理准备、身体状况评估、手术器械准备等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心理准备：医护人员需要与患者充分沟通，解释手术的必要性和可能的结果，帮助患者树立信心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身体状况评估：通过检查患者的血常规、肝肾功能、心电图等指标，评估患者的手术耐受性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手术器械准备：根据手术类型和患者的身体状况，准备相应的手术器械和麻醉用品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术后恢复主要包括创口护理、康复训练、心理疏导等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创口护理：保持截肢创口的清洁干燥，定期更换敷料，预防感染的发生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康复训练：根据患者的具体情况，制定个性化的康复训练计划，帮助患者尽快适应新的生活方式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心理疏导：医护人员需要持续关注患者的心理状况，提供心理支持和疏导，帮助患者建立自信，积极面对生活</a:t>
            </a:r>
            <a:endParaRPr/>
          </a:p>
        </p:txBody>
      </p: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截肢手术的术前准备与术后恢复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8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截肢手术的护理流程</a:t>
            </a:r>
            <a:endParaRPr/>
          </a:p>
        </p:txBody>
      </p:sp>
      <p:sp>
        <p:nvSpPr>
          <p:cNvPr id="189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术前护理措施主要包括健康教育、生活护理、创口准备等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健康教育：向患者及家属讲解截肢手术的相关知识，如手术过程、术后康复等，提高患者的认知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生活护理：指导患者保持良好的生活习惯，如戒烟、控制血糖、预防感染等，为手术做好准备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创口准备：根据手术部位，做好皮肤准备，避免术后感染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心理疏导：医护人员需要与患者充分沟通，了解患者的心理状况，给予心理支持和鼓励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增强信心：向患者解释手术的必要性和可能的结果，帮助患者树立信心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减轻恐惧：通过展示成功的病例，让患者了解截肢手术后的生活可能性，减轻患者的恐惧感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建立支持系统：鼓励患者与家人、朋友沟通，寻求支持，帮助患者度过手术难关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术前护理措施与心理疏导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术中护理配合主要包括协助麻醉、体位摆放、手术器械传递等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协助麻醉：根据手术需要，协助麻醉师进行麻醉操作，确保麻醉效果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体位摆放：根据手术部位，协助患者摆放合适的体位，保证手术的顺利进行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手术器械传递：准确及时地传递手术器械，确保手术的顺利进行</a:t>
                </a:r>
                <a:endParaRPr/>
              </a:p>
            </p:txBody>
          </p:sp>
        </p:grpSp>
        <p:grpSp>
          <p:nvGrpSpPr>
            <p:cNvPr id="20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术中监测主要包括生命体征监测、出血量监测、术中并发症预防等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生命体征监测：密切观察患者的心率、血压、呼吸等生命体征，确保患者的生命安全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出血量监测：记录术中的出血量，及时补充血容量，避免失血性休克的发生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术中并发症预防：严格执行无菌操作，密切观察手术进展，及时发现并处理术中并发症</a:t>
                </a:r>
                <a:endParaRPr/>
              </a:p>
            </p:txBody>
          </p:sp>
          <p:sp>
            <p:nvSpPr>
              <p:cNvPr id="20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创口护理：保持截肢创口的清洁干燥，定期更换敷料，预防感染的发生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疼痛管理：根据患者的疼痛程度，采取适当的疼痛管理措施，如药物止痛、物理止痛等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并发症预防：密切观察患者的身体状况，及时发现并处理术后并发症，如出血、感染等</a:t>
                </a:r>
                <a:endParaRPr/>
              </a:p>
            </p:txBody>
          </p:sp>
          <p:sp>
            <p:nvSpPr>
              <p:cNvPr id="2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术后护理措施主要包括创口护理、疼痛管理、并发症预防等</a:t>
                </a:r>
                <a:endParaRPr/>
              </a:p>
            </p:txBody>
          </p:sp>
          <p:sp>
            <p:nvSpPr>
              <p:cNvPr id="2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康复训练：根据患者的具体情况，制定个性化的康复训练计划，帮助患者尽快适应新的生活方式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心理疏导：医护人员需要持续关注患者的心理状况，提供心理支持和疏导，帮助患者建立自信，积极面对生活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社会支持：鼓励患者与家人、朋友沟通，寻求支持，帮助患者度过手术难关</a:t>
                </a:r>
                <a:endParaRPr/>
              </a:p>
            </p:txBody>
          </p:sp>
          <p:sp>
            <p:nvSpPr>
              <p:cNvPr id="2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康复指导主要包括康复训练、心理疏导、社会支持等</a:t>
                </a:r>
                <a:endParaRPr/>
              </a:p>
            </p:txBody>
          </p:sp>
          <p:sp>
            <p:nvSpPr>
              <p:cNvPr id="2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术后护理措施与康复指导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截肢手术的并发症预防与护理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感染与出血的预防与护理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-感染的预防与护理     - 严格执行无菌操作，保持创口的清洁干燥
    - 定期更换敷料，避免创口感染
    - 使用抗生素预防感染，根据病情调整用药方案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出血的预防与护理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术中严密观察出血情况，及时补充血容量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术后密切观察患者的血压、心率等生命体征，发现异常及时处理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鼓励患者适当活动，避免长时间卧床导致的血栓形成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幻肢痛的预防与护理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幻肢痛的预防与护理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提前进行心理疏导，帮助患者接受截肢的现实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术后尽早进行康复训练，促进患者适应新的生活方式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采用药物治疗、物理治疗等方法，缓解患者的幻肢痛症状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截肢部位并发症的预防与护理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截肢部位并发症的预防与护理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定期进行截肢部位的检查，及时发现并处理潜在问题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保持截肢部位的清洁干燥，避免摩擦和压力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根据患者的具体情况，制定个性化的康复训练计划，提高截肢部位的功能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https://d.book118.com/375033142322011111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截肢手术的护理常规PPT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2024-09-17T21:26:41.721</cp:lastPrinted>
  <dcterms:created xsi:type="dcterms:W3CDTF">2024-09-17T13:26:41Z</dcterms:created>
  <dcterms:modified xsi:type="dcterms:W3CDTF">2024-09-17T13:26:43Z</dcterms:modified>
</cp:coreProperties>
</file>