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01CA7-7D46-4874-A4F4-9821E25C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9F1C3-421F-4DF1-8C0D-822DDE77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1F7F6-7595-4BE2-B2B4-0CCD3DD45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5EF94-C29D-4979-9B76-21991F31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CC276-806B-41CE-9E90-D1878A658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83070-CBD5-41D6-9180-B83302EB2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028A4-C589-44B6-BC19-DB84A077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C6E33-83D4-4CC5-816F-4DE865B9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9E239-282A-4331-8E7C-50A8C5FD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EE4BC-828D-4996-95F2-6921718D3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341A4-F347-4F75-80AF-05069A86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32023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新闻报道案例数据分析报告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分析新闻报道案例数据，了解媒体对某一事件或话题的报道情况。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探究媒体对事件或话题的关注程度和态度倾向。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评估媒体报道对公众认知和舆论的影响。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31" b="15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各大新闻网站、社交媒体平台、新闻APP等。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使用爬虫工具进行数据抓取，同时结合人工筛选和分类整理。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22" b="1782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简要介绍报告的目的、数据来源和采集方法。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对新闻报道案例数据进行详细分析，包括报道数量、内容、态度倾向等方面。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主体部分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总结分析结果，提出建议和展望。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列出报告中引用的相关文献和资料。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参考文献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新闻报道案例概述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新闻价值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案例应具有较高的新闻价值，能够引起社会关注和舆论热议。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案例应具有代表性，能够反映某一时期或某一领域的新闻报道特点。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数据可获取性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案例应具备充足的数据来源，以便进行深入分析和比较。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案例选择标准与依据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介绍案例发生的背景、时间、地点等基本信息。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新闻事件背景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描述新闻报道的传播过程，包括首发媒体、后续跟进等。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分析案例引发的社会反响、舆论走向及其对相关领域的影响。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新闻影响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重点分析内容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针对案例的特点，确定需要深入分析的方面，如报道角度、舆论引导等。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说明数据处理的方法、工具和技术，以及数据分析的思路和过程。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基于分析结果，提出针对性的结论和建议，为改进新闻报道提供参考。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案例分析重点与难点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对数据进行初步处理，如分类、编码、归一化等，以适应数据分析的需要。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去除重复、不完整、错误或格式不正确的数据，确保数据质量。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将数据从一种格式或结构转换为另一种，以便进行后续分析。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对数据进行描述性统计，如均值、中位数、众数、方差等，以了解数据的基本特征。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671" b="126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深入挖掘数据，发现数据中的模式、趋势和关联性。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利用已知数据预测未来的趋势或结果。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https://d.book118.com/375033202334011044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2024-09-07T12:50:34.136</cp:lastPrinted>
  <dcterms:created xsi:type="dcterms:W3CDTF">2024-09-07T04:50:34Z</dcterms:created>
  <dcterms:modified xsi:type="dcterms:W3CDTF">2024-09-07T04:50:35Z</dcterms:modified>
</cp:coreProperties>
</file>