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404203-3364-496B-924F-E078F0CCD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103142-4A2B-408F-9C67-4515FE9046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72275B-FB64-47FF-801A-AC9435A1E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F600C9-5607-4341-9A55-E776A4822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DD6799-1C08-42EE-BA2C-2DF852CD8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923A12-BDB0-4CC4-8057-940325DA7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95C90E-4F0F-4A48-9B02-7FBEDFB9C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8EFEF2-7A87-4B2D-8953-8332BD910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5CB086-54F9-4BCB-B890-F545C7307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8FAAD6-C9E9-412E-94B0-3AEA99245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60E031-AF93-454D-A9A9-45054D9C7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5034112233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市场营销：沟通与促销策略课件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市场营销概述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市场营销概述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879" b="987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市场营销是一种通过一系列活动，包括产品的设计、定价、促销和分销，以实现组织和个人目标的过程。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市场营销的目的是满足顾客需求，并通过提供高质量的产品和服务来提高顾客满意度，从而实现组织的长期成功。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将一个大的潜在市场划分为小的、具有相似需求和行为的消费者群体，以便为特定产品或服务制定更有效的营销策略。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目标市场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选择一个或多个细分市场作为其目标市场，并为其提供专门的产品或服务。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确定产品或服务在目标市场中的独特之处和价值，以便与其他竞争者区分开来。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市场营销的核心概念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随着市场竞争的加剧和消费者需求的不断变化，市场营销面临着越来越多的挑战，如如何在竞争激烈的市场中脱颖而出，如何更好地满足消费者的需求等。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和社会的发展，市场营销也在不断变化和演进，如数字化营销、社交媒体营销、个性化营销等成为越来越重要的趋势。同时，随着消费者对健康、环保等问题的关注度不断提高，绿色营销和健康营销也成为越来越重要的趋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市场营销的挑战与趋势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沟通策略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沟通可以有效地促进企业内部和外部的信息流通，帮助企业更好地了解市场、竞争和客户需求等信息。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083" r="16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促进信息共享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良好的沟通可以协调各个部门之间的合作，提高工作效率，减少信息传递过程中的误差。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583" r="20583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有效的沟通能够加强员工之间的联系和信任，增强企业的凝聚力和向心力。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增强企业凝聚力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沟通的重要性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沟通的过程与技巧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明确沟通目标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在沟通之前，需要明确沟通的目的和预期结果，确保沟通方向正确。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确定沟通对象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针对不同的沟通对象，需要采取不同的沟通方式和技巧，以确保信息能够被正确理解和接受。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选择合适的沟通渠道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根据实际情况选择合适的沟通渠道，如面对面交流、电话、邮件等。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倾听和表达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在沟通过程中，需要注重倾听和表达的技巧，确保信息的准确传递和理解。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培养沟通能力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企业应该注重培养员工的沟通能力，包括口头表达、书面表达、倾听等技能。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建立良好的沟通机制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企业需要建立一套完善的沟通机制，包括定期会议、报告、反馈等，以确保信息的及时传递和问题的及时解决。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促进跨部门合作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通过加强跨部门之间的沟通和协作，可以更好地协调资源，提高工作效率。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有效的沟通策略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https://d.book118.com/375034112233011034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2024-08-30T08:29:25.502</cp:lastPrinted>
  <dcterms:created xsi:type="dcterms:W3CDTF">2024-08-30T00:29:25Z</dcterms:created>
  <dcterms:modified xsi:type="dcterms:W3CDTF">2024-08-30T00:29:27Z</dcterms:modified>
</cp:coreProperties>
</file>