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AE7B6-1079-4B45-8B54-9490C462E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5E8F1-2275-4920-81C3-D6CDE16B8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B87C4-9CF1-4D6C-8A0B-442DEB692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18FE58-28EE-479B-A00C-742E5A1C8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0DA2D6-B668-4107-9539-57C789AFE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843399-5283-453A-9A1C-BA9876C30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A74944-3DFE-4B7C-AA1A-7B5B67D3F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3B3003-42EF-43F8-B135-A0AE9F5C7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9C4A6-8A8A-46E1-A90F-AD36E68B6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9ECDA-EFE5-45F1-8874-5AD851599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ECDC3-7E00-4A1B-8A30-712F2C0A2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0341333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2023年年度带教工作总结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对团队/公司的建议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明确带教目的，是培养新人独立工作能力，还是提升特定技能或知识。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确定带教目标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根据目标，制定详细的带教计划，包括带教内容、时间安排、教学方法等。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制定带教计划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为确保带教效果，需明确评估标准，以便于后续对带教效果的评估。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确定评估标准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制定带教计划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根据计划，向新人传授所需的知识和技能，确保他们能够理解和掌握。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知识传授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解答问题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分享自己的工作经验和心得，帮助新人更快地适应工作环境。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及时解答新人在学习和工作中遇到的问题，促进他们的成长。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实施带教工作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在带教过程中，定期进行评估，了解新人的学习进度和掌握情况。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将评估结果及时反馈给新人，肯定他们的进步，指出不足之处，并给出改进建议。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根据评估结果和反馈，总结带教过程中的经验和不足，以便于后续改进。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总结改进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评估带教效果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完成了对新员工的入职培训，使他们能够快速融入团队，熟悉工作流程。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对老员工进行了技能提升培训，使他们能够更好地应对工作中的挑战。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按照计划完成了对销售团队的培训，提高了销售业绩和客户满意度。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完成带教任务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引入了先进的培训方法和工具，如线上培训平台和模拟训练等，使培训更加生动有趣。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加强了培训过程中的互动和反馈，使学员能够更好地吸收和掌握知识。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对培训课程进行了优化和升级，以满足不同层次员工的需求。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提高带教质量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通过系统的培训和指导，培养了一批具备专业技能和良好工作态度的优秀人才。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在团队内部建立了良好的晋升机制，为优秀人才提供了更多的发展空间和机会。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通过外部招聘和内部选拔相结合的方式，引进了一批高素质的人才，为团队注入了新的活力。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培养优秀人才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在带教过程中，发现学员的学习进度存在差异，部分学员学习较快，而部分学员则相对较慢。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描述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部分学员对理论知识不感兴趣，在学习过程中缺乏积极性，影响学习效果。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实践操作环节不足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学员学习进度不一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学员对理论知识缺乏兴趣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带教过程中，实践操作环节相对较少，学员缺乏实际操作的机会，影响技能掌握。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带教过程中的问题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个性化教学计划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针对学员学习进度不一的问题，制定个性化的教学计划，根据学员的掌握情况，调整教学进度，确保每个学员都能跟上教学节奏。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通过个性化教学计划的实施，有效解决了学员学习进度不一的问题，提高了整体学习效果。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解决方案和实施效果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https://d.book118.com/375034133320011121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2024-09-25T02:30:55.111</cp:lastPrinted>
  <dcterms:created xsi:type="dcterms:W3CDTF">2024-09-24T18:30:55Z</dcterms:created>
  <dcterms:modified xsi:type="dcterms:W3CDTF">2024-09-24T18:30:56Z</dcterms:modified>
</cp:coreProperties>
</file>