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7AA17-732D-4C97-9386-B2DDBE8F4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03E93-A333-4240-8EC7-9AF27B94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53899-4434-4963-ACBF-EE6FACA16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E0D6B-2845-43DB-93E9-3A3B3A58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458AF-DF77-4586-819A-900F54D5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9FEE8-23CF-4F81-A8D2-3595BF319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15087-84FD-46E1-8CB6-257504F7B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C11D9-1A45-47B1-96CB-70A2F3C4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67EAF-4C68-4729-918E-6AAB9B4BF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CBEBD-C185-413E-A160-D2E6F5F91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39271-82FB-4F96-AB9C-3317C4A95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4012432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《微机原理与应》ppt课件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微机原理概述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微机组成结构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微机指令系统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汇编语言程序设计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高级语言程序设计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微机应用实例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微机原理概述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微机是一种体积小、结构紧凑、功能齐全的计算机系统，具有高效、可靠、灵活和低成本等特点。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通常指微型计算机，是一种体积小巧、结构紧凑的计算机系统，通常由一块或多块集成电路板组成。微机具有功能齐全、性能稳定、可靠性高、成本低廉等特点，因此在工业控制、自动化设备、仪器仪表、家用电器等领域得到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微机定义与特点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微机发展历程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微机的发展经历了从无到有、从简单到复杂的过程，主要经历了四个阶段：微处理器时代、微型计算机时代、个人计算机时代和移动设备时代。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机的发展历程可以追溯到20世纪50年代，当时出现了晶体管计算机。随着集成电路技术的发展，微处理器和微型计算机相继出现，标志着微机时代的到来。随着个人计算机的普及，微机进入了一个新的发展阶段，即个人计算机时代。现在，随着移动设备的兴起，微机又进入了一个新的发展阶段，即移动设备时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微机应用领域广泛，包括工业控制、自动化设备、仪器仪表、家用电器等。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作为一种功能齐全、性能稳定的计算机系统，应用领域非常广泛。在工业控制领域，微机被用于实现自动化控制和监测；在自动化设备领域，微机被用于实现设备的智能化和自动化；在仪器仪表领域，微机被用于实现智能化测量和控制；在家用电器领域，微机被用于实现智能化控制和人机交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微机应用领域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微机组成结构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中央处理器是微机的核心，负责执行指令和处理数据。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中央处理器，也称为CPU，是微机的核心组成部分，负责执行指令和处理数据。它具有运算和控制功能，通过读取并执行指令来控制整个计算机的工作流程。CPU的性能决定了微机的整体性能。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存储器是微机中用于存储数据和程序的硬件设备。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存储器是微机中用于存储数据和程序的硬件设备，分为内存储器和外存储器。内存储器直接与CPU相连，速度快，但容量较小；外存储器速度较慢，但容量较大，常用于存储大量数据和程序。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" r="14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输入输出设备是微机中用于输入和输出数据的硬件设备。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输入输出设备是微机中用于输入和输出数据的硬件设备，如键盘、鼠标、显示器、打印机等。这些设备通过接口与微机相连，实现人机交互和数据传输。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总线与接口是微机中用于连接各个部件的通信线路和连接器。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总线与接口是微机中用于连接各个部件的通信线路和连接器，包括数据总线、地址总线和控制总线等。它们负责协调各个部件之间的数据传输和通信，实现微机的整体协调工作。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总线与接口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微机指令系统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表示指令的操作类型，如加、减、乘、除等。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表示操作数所在内存单元的地址或寄存器的名称。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表示常数或立即操作数的值。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用于解释指令的含义和功能，方便阅读和理解。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指令格式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算术指令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用于进行逻辑运算的指令，如与、或、非等。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逻辑指令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控制指令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数据传输指令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用于在内存和寄存器之间传输数据的指令。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用于进行算术运算的指令，如加、减、乘、除等。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用于控制程序流程的指令，如跳转、子程序调用等。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指令类型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https://d.book118.com/375040124320011041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2024-09-02T14:34:43.997</cp:lastPrinted>
  <dcterms:created xsi:type="dcterms:W3CDTF">2024-09-02T06:34:44Z</dcterms:created>
  <dcterms:modified xsi:type="dcterms:W3CDTF">2024-09-02T06:34:46Z</dcterms:modified>
</cp:coreProperties>
</file>