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B0A60-0A61-4718-ADE1-29262A77C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844E9-4444-4C1B-878F-3EF445D9D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AAD30-B05D-4BF2-B409-4906D78C0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31AC3-1ACB-42C1-A34F-BBCAE8A48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94B2EC-F992-4D97-8CBE-187A9859E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9FA85-A7DD-4897-9075-4228B22D2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699A2C-F1B3-4EC8-80FD-18D630596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963E8-9D0C-4B64-B55D-15722304A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939E9-6EAD-4A75-AA49-3C5D6D775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1E8E5-007A-42FC-A9BE-36CEEB24D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FE0D7-44AC-4C45-AA5B-C53859858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42001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毛笔书法技巧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毛笔书法简介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毛笔书法基本技巧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毛笔书法常见字体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毛笔书法创作要点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毛笔书法作品欣赏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毛笔书法简介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毛笔书法起源于中国，最早可追溯至春秋战国时期，当时人们用毛笔蘸墨在竹简上书写文字。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随着时间的推移，毛笔书法逐渐发展成熟，形成了各种流派和风格，如楷书、行书、草书等。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毛笔书法是中国传统文化的重要组成部分，历经数千年传承至今，仍然受到广泛欢迎和推崇。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毛笔书法的历史背景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毛笔书法体现了中国传统的哲学思想，如“天人合一”、“中庸之道”等，强调自然与人的和谐统一。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哲学思想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毛笔书法注重内心修养和道德品质的提升，通过练习书法可以陶冶情操、修身养性。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道德修养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毛笔书法具有独特的美学价值，其线条流畅、气韵生动，富有节奏感和韵律感。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美学价值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毛笔书法的文化内涵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40" b="5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毛笔书法的艺术特点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工具独特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毛笔书法使用的是柔软的毛笔和墨汁，通过蘸墨、运笔等动作在纸面上留下独特的痕迹。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线条变化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毛笔书法注重线条的变化，通过不同的运笔方式和力度，表现出不同的线条效果和质感。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气韵生动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毛笔书法追求整体的气韵和意境，注重字与字之间的呼应和连贯性，使整个作品呈现出一种动态美和生命力。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毛笔书法基本技巧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8" r="2509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选笔是学习毛笔书法的第一步，选择一支合适的毛笔对于书法的表现至关重要。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笔时，要根据自己的书写习惯和需求来挑选。初学者可以选择笔锋较软、弹性适中的毛笔，而有一定基础的书法爱好者可以选择笔锋较硬、弹性更好的毛笔。此外，还要注意毛笔的材质、制作工艺和品牌信誉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选笔技巧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正确的执笔姿势是写出好字的关键之一，它能够保证书写的稳定性和流畅性。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执笔时，要用拇指、食指和中指捏住笔杆，无名指和小指自然贴靠在笔杆下，力量要均匀，不要过于紧张。同时，要注意手指的位置和角度，以及手腕的运用，以保证书写时的灵活性和稳定性。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232" b="423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执笔技巧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墨色的浓淡干湿对于书法作品的表现力有着至关重要的影响。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墨时，要根据纸张的吸墨程度和书写速度来掌握墨的浓淡干湿。如果纸张吸墨较慢，可以稍微多加一些水，如果吸墨较快，则要适当减少水的用量。同时，在书写时要根据笔画粗细、快慢和节奏的变化来调整墨色的浓淡干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用墨技巧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运笔是书法中的核心技巧之一，它直接关系到笔画的质量和书法的表现力。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笔时，要注意笔画的起承转合、轻重缓急和抑扬顿挫等方面。要根据笔画的特点和书写内容来调整运笔的方式和速度，使笔画更加流畅自然、有力有神。同时，要注意运笔的节奏感和韵律感，使作品更加具有艺术美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运笔技巧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毛笔书法常见字体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楷书是毛笔书法的基础字体，笔画规范，结构严谨，适合初学者练习。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楷书笔画分明，起笔、行笔、收笔都有严格的要求，注重笔画的力度和节奏感。在练习时，应先掌握基本笔画，再逐步练习字的结构和布局。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楷书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https://d.book118.com/375042001243011040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2024-08-31T23:29:54.383</cp:lastPrinted>
  <dcterms:created xsi:type="dcterms:W3CDTF">2024-08-31T15:29:54Z</dcterms:created>
  <dcterms:modified xsi:type="dcterms:W3CDTF">2024-08-31T15:29:56Z</dcterms:modified>
</cp:coreProperties>
</file>