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8F0D80-FD09-43DA-AC3C-96E446312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7C7465-C705-4F10-A69E-95014F0DD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F281A9-4025-48CB-8C95-AF6F2BFD3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829241-E271-4266-AEC6-3B1792236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ED3562-FB27-4A71-A3A7-EF5EC96AE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748348-C21A-4AC6-8D93-7D004CF05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0C9459-C647-4B0F-8042-F91540451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D61CED-9191-43D3-8A88-34E7E62C9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F4C57D-E06B-4CF8-BE2B-8C68AB516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B613E7-8576-4AB3-A948-3A5EB46CD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436816-F3AB-4847-A7EB-7A4C469DC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5043131004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新生儿呛奶ppt授课视频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新生儿呛奶的基本知识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新生儿呛奶的预防措施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新生儿呛奶的处理方法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新生儿呛奶的预防与日常护理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新生儿呛奶的常见误区与解答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新生儿呛奶的案例分享与经验交流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新生儿呛奶的基本知识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501" r="2750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755" r="1675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呛奶是指新生儿在吃奶过程中出现咳嗽、气急、面色青紫等症状，通常是由于奶水误入气管所致。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呛奶时，宝宝可能会出现咳嗽、气急、呼吸急促、喉咙有痰音等症状，严重时可能出现呼吸困难、发绀、吐奶等情况。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如躺着喂奶、喂奶时宝宝头部位置过低等，可能导致奶水误入气管。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喂奶姿势不当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奶水过急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胃食管反流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新生儿吞咽功能尚未发育完全，如果奶水过急，宝宝来不及吞咽，也可能导致呛奶。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新生儿的胃呈水平位，食管下端括约肌发育不成熟，可能导致胃食管反流，引起呛奶。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发生原因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由于奶水误入气管所致，宝宝可能出现咳嗽、气急等症状，严重时可能出现呼吸困难。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宝宝胃内的奶水经食道逆流而出，通常不会伴随咳嗽、气急等症状，可能只是单纯的吐出一些奶水。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呛奶与吐奶的区别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吐奶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呛奶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新生儿呛奶的预防措施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8164" b="1816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妈妈应采取坐姿，将宝宝抱在怀里，头部和身体呈一条直线，宝宝的嘴巴应尽量贴近乳房，以便更好地含住乳头。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坐姿哺乳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如果妈妈选择在床上哺乳，应将宝宝的头和身体紧贴着妈妈的身体，宝宝的嘴巴应含住大部分乳晕，避免因吸吮过浅导致吞咽过快而呛奶。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卧姿哺乳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正确的哺乳姿势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按需哺乳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新生儿通常需要频繁地吃奶，妈妈应根据宝宝的需求进行哺乳，避免过度喂养。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控制喂奶量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对于特别容易呛奶的宝宝，妈妈可以适当减少每次喂奶的量，增加喂奶次数，以降低呛奶的风险。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611" b="5611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适量喂奶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79" r="2507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轻拍后背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喂奶后，妈妈应将宝宝竖直抱起，轻轻拍打后背，帮助宝宝排出吞咽的气体，减少吐奶和呛奶的发生。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保持安静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喂奶后，避免剧烈摇晃或逗弄宝宝，以免因体位突然变化导致呛奶。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喂奶后的正确处理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注意观察宝宝的反应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观察吞咽情况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妈妈在哺乳时应留意宝宝的吞咽情况，如果发现宝宝吸吮过浅、吞咽过快或突然停止吸吮，应及时调整哺乳姿势和奶流量。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观察是否有过敏症状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如果宝宝有过敏史或家族过敏史，妈妈应注意观察宝宝在喂奶过程中是否出现过敏症状，如皮肤瘙痒、呼吸急促等。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新生儿呛奶的处理方法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侧卧拍背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刺激脚底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清理呼吸道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温暖环境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就地取材的急救方法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4585" r="1458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98" r="1659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将婴儿侧卧，轻拍其背部，帮助排出呛入的奶水。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轻刺激婴儿的脚底，促使婴儿啼哭，有助于将奶水咳出。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用干净的纱布或毛巾清理婴儿口鼻中的奶水，保持呼吸道通畅。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确保婴儿处于温暖的环境中，避免因寒冷刺激导致呛奶加重。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https://d.book118.com/375043131004011110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2024-09-15T01:45:26.729</cp:lastPrinted>
  <dcterms:created xsi:type="dcterms:W3CDTF">2024-09-14T17:45:26Z</dcterms:created>
  <dcterms:modified xsi:type="dcterms:W3CDTF">2024-09-14T17:45:28Z</dcterms:modified>
</cp:coreProperties>
</file>