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1D9B7-2EBC-4E2D-AC2B-5A5D7D607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F71B3-F19C-4D01-BAED-4F2AF0AB8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67561-C3E3-4D44-ADBD-E8AE8474F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B1CA1-78EC-4826-9905-7DDBB35F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2918B7-3111-461A-972D-5AFC50EF2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E2B02-F000-4485-B7F3-0728BC61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5CCB65-4E76-4868-A86E-3D397BCF0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B0096-D7C5-4E2B-90BC-D30FF8AFA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B0AC8-E5FB-4552-B264-A03DD073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A3E2B-0F11-4151-80DF-AAF2D8724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A7BBB-C76D-4DC7-8F1F-D140F6870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442033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弯腰关节镜技术在髋关节痛中的应用与效果观察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弯腰关节镜技术在髋关节痛中的应用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临床效果观察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髋关节痛是一种常见的运动系统疼痛，严重影响患者的生活质量。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弯腰关节镜技术作为一种微创治疗方法，近年来在髋关节痛的治疗中逐渐得到应用。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292" b="2829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本研究旨在探讨弯腰关节镜技术在髋关节痛中的应用效果，为临床治疗提供参考。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941" b="1894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弯腰关节镜技术是一种通过小切口将关节镜插入关节腔内，对关节内部结构进行检查和治疗的微创技术。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该技术具有创伤小、恢复快、并发症少等优点，被广泛应用于各类关节疾病的治疗中。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在髋关节痛的治疗中，弯腰关节镜技术主要用于诊断、治疗关节内的病变，如滑膜炎、关节炎、软骨损伤等。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弯腰关节镜技术简介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髋关节痛概述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髋关节痛是指髋关节及其周围区域出现的疼痛感，常见于中老年人。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髋关节痛的病因多样，包括关节炎、股骨头坏死、髋关节发育不良等。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临床表现主要为髋关节疼痛、活动受限，严重时可导致关节畸形和功能障碍。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髋关节痛的治疗包括药物治疗、物理治疗、手术治疗等多种方法，其中弯腰关节镜技术是一种有效的微创手术治疗方法。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弯腰关节镜技术在髋关节痛中的应用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575" b="145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髋关节痛、髋关节滑膜炎、髋关节撞击综合征、髋关节盂唇损伤等。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髋关节感染、髋关节结核、严重骨质疏松、严重心肺功能不全等。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手术方法与步骤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患者取侧卧位，患侧在上，进行常规消毒和铺巾。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探查与评估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在关节镜下探查髋关节内结构，评估病变情况，确定手术方案。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关节镜入路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根据病情选择合适的入路，如前方入路、外侧入路等，切开皮肤及皮下组织，插入关节镜。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根据病变情况，采用相应的手术方法，如滑膜切除、撞击骨赘打磨、盂唇修复等。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操作轻柔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术中应彻底止血，防止术后血肿形成。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彻底止血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保持视野清晰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遵守无菌原则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严格遵守无菌操作原则，防止术后感染。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在关节镜下操作时，应轻柔、细致，避免损伤周围正常组织。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不断冲洗关节腔，保持视野清晰，便于手术操作。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临床效果观察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采用视觉模拟评分（VAS）等方法对患者术前疼痛程度进行评估，了解患者疼痛基线水平。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术前疼痛评估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术后疼痛缓解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60" r="37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通过定期随访和疼痛评估，观察患者术后疼痛缓解程度，包括短期和长期效果。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统计术后疼痛明显缓解的患者比例，评估弯腰关节镜技术在缓解疼痛方面的效果。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疼痛缓解程度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https://d.book118.com/375044203324011101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2024-09-10T12:05:52.732</cp:lastPrinted>
  <dcterms:created xsi:type="dcterms:W3CDTF">2024-09-10T04:05:52Z</dcterms:created>
  <dcterms:modified xsi:type="dcterms:W3CDTF">2024-09-10T04:05:54Z</dcterms:modified>
</cp:coreProperties>
</file>