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8F961-7B8D-40CF-A471-C53F80990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7AC5C-1749-4FE2-BC70-6AA8B6EC9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CD837-F463-41B4-87DC-2F993251B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823D1-A331-41E2-B01C-FEBDD3ADF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2BD796-FCED-4505-A801-CB207E32A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F68101-E3E9-4CF9-9687-DAA6A630D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9EBC51-E92B-4C1B-974E-EEB1FA96C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639AB-BD29-4028-AFE2-4111A8504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DE3F8-D27A-46D5-850A-994814AFC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35DA0-D6F7-4DEC-A94B-0E667E518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41EBC-012E-43A5-A646-F6114971B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01201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零售业2024年员工管理策略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员工招聘与选拔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员工绩效管理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员工薪酬与福利管理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员工关系与企业文化建设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员工离职与风险管理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员工招聘与选拔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结合线上、线下多种渠道，如社交媒体、招聘网站、校园招聘等，以扩大招聘范围，吸引更多优秀人才。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多元化招聘渠道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针对特定岗位和人群，如应届毕业生、退伍军人等，制定定向招聘计划，提高招聘的针对性和效率。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定向招聘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87" r="166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鼓励现有员工推荐优秀人才，设立内部推荐奖励机制，充分利用现有员工资源。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招聘渠道优化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建立各岗位胜任力模型，明确岗位所需的知识、技能、素质等要求，为选拔提供科学依据。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岗位胜任力模型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采用面试、笔试、心理测试等多种评价方式，全面评估应聘者的综合素质和岗位匹配度。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对应聘者进行背景调查，了解其过往工作经历、社会信用等情况，确保选拔出的人才符合企业要求。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选拔标准制定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提高招聘效率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简化招聘流程，减少不必要的环节和等待时间，提高招聘效率。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信息化手段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运用信息化手段，如招聘管理系统、在线面试等工具，提高招聘工作的便捷性和效率。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对招聘数据进行深入分析，了解招聘渠道的效果、应聘者的质量等情况，为优化招聘策略提供数据支持。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根据企业战略和业务发展需求，明确员工培训的目标，如提升销售技能、增强服务意识等。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针对不同岗位，深入了解其工作职责和技能要求，从而确定各岗位的培训需求。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分析岗位需求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通过对员工现有能力的评估，发现员工的能力差距和培训需求。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结合企业战略和业务发展计划，制定员工培训计划，明确培训对象、培训目标、培训时间、培训方式等。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根据培训需求分析结果，设计相应的培训课程，包括课程内容、教学方式、培训时间等。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提前准备好培训所需的教材、教具、场地等资源，确保培训的顺利进行。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通过对培训过程中的参与度、反馈、互动等进行评估，了解员工对培训的满意度和收获。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培训过程评估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在培训结束后，通过考试、问卷调查等方式，对员工的学习成果进行评估，了解员工对培训内容的掌握情况。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培训结果评估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在培训后的一段时间内，对员工的工作表现进行跟踪，观察培训成果在实际工作中的转化情况，以便对培训计划进行持续改进。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培训效果跟踪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评估培训效果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员工绩效管理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根据公司战略和业务目标，设定具体、可衡量的员工绩效目标，如销售额、客户满意度等。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将整体目标分解为各部门、各岗位的子目标，确保每个员工都清楚自己的工作目标和责任。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根据市场变化和业务需求，及时调整绩效目标，保持目标的合理性和有效性。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设定绩效目标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目标管理法（MBO）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通过设定明确的目标和期望结果，对员工的工作表现进行评价。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关键绩效指标（KPI）考核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通过设定关键绩效指标，对员工的工作成果进行量化评估。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360度反馈评价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结合上级、下级、同事和客户的意见，对员工进行全面、客观的评价。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绩效考核方法选择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https://d.book118.com/375101201031011043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2024-09-04T18:23:34.527</cp:lastPrinted>
  <dcterms:created xsi:type="dcterms:W3CDTF">2024-09-04T10:23:34Z</dcterms:created>
  <dcterms:modified xsi:type="dcterms:W3CDTF">2024-09-04T10:23:36Z</dcterms:modified>
</cp:coreProperties>
</file>