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F264B3-9687-42D8-B21D-A0F60A20E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F95CB-BF84-42C3-8429-3578AC6AA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811294-0102-4FF6-9BA7-813DD754C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DCEB62-4CC7-49D8-ABE9-1E057A703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322A02-124F-42CE-A152-A4785C7898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BC634D-49E1-4780-A70F-D31F3F9FEE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CE207C-50B4-40B6-932F-0ED888FC5B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0DBB56-FB9B-498B-BD3D-2B0E7F42B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7DD571-3404-448A-9A89-C4825CFB6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17C07-C94F-4AAA-A2A2-333DD495E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E6ECB-16CD-4D63-8A6A-5B73E66CE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1012401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标准化与企业客户关系管理的结合</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企业客户关系管理简介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标准化与企业客户关系管理结合点分析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标准化与企业客户关系管理实践案例分享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标准化与企业客户关系管理挑战与对策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未来发展趋势及前景展望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标准化概述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4829" r="248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标准化是指为了在一定范围内获得最佳秩序，对现实问题或潜在问题制定共同使用和重复使用的条款的活动。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标准化定义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标准化能够提高产品质量、促进技术创新、降低生产成本、提高生产效率，同时也有利于保障人类健康、安全、环保等方面。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标准化重要性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标准化经历了从工业革命前的手工业标准化到现代工业标准化的发展历程，逐渐形成了国际、区域、国家、行业、企业等多层次的标准化体系。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当前，标准化已经成为国际贸易和技术合作的重要基础，各国纷纷加强标准化工作，推动标准化战略的实施，以提高国际竞争力。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标准化是企业管理的重要基础，能够为企业提供统一、规范的管理方法和手段，提高企业的管理水平和效率。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标准化与企业管理关系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制定和实施客户关系管理相关的标准，企业能够规范客户服务流程、提高客户服务质量、增强客户满意度和忠诚度，从而优化企业与客户之间的关系，提升企业的市场竞争力。同时，标准化也有助于企业实现客户信息的共享和协同，加强企业内部各部门之间的沟通与协作，提高客户响应速度和服务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标准化在客户关系管理中应用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标准化在企业管理中应用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企业客户关系管理简介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客户关系管理（CRM）是一种以客户为中心的商业策略，旨在提高客户满意度、忠诚度和企业盈利能力。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建立长期、稳定的客户关系，提升客户满意度和忠诚度，实现客户价值最大化和企业可持续发展。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客户关系管理定义与目标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系统架构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包括客户数据管理、客户互动管理、业务流程管理等多个模块，各模块之间相互关联、协同工作。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功能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客户信息管理、客户沟通、销售自动化、市场营销自动化、客户服务与支持等，为企业提供全方位的客户关系管理解决方案。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客户关系管理系统架构与功能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适用于各类企业，特别是金融、电信、零售等行业，可帮助企业更好地了解客户需求、提升服务质量、优化资源配置。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应用场景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提高客户满意度和忠诚度，增加客户留存和转化率，降低营销成本，提升企业竞争力和盈利能力。同时，也有助于企业内部管理流程的优化和协同工作效率的提升。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应用效果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客户关系管理在企业中应用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标准化与企业客户关系管理结合点分析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信息安全与隐私保护标准化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遵循相关法律法规和行业标准，对客户信息进行加密处理和隐私保护，确保信息安全。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客户信息分类标准化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按照统一标准对客户信息进行分类，如基本信息、交易信息、偏好信息等，便于后续整理和分析。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数据采集与存储标准化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制定数据采集和存储的标准规范，确保客户信息的准确性和完整性。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标准化在客户信息收集与整理中应用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9846" r="1984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标准化在客户服务流程优化中作用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服务流程梳理与标准化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对企业客户服务流程进行全面梳理，制定标准化的服务流程，提高服务效率和质量。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服务渠道整合与标准化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整合各种服务渠道，如电话、邮件、在线客服等，实现服务渠道的标准化管理，提升客户体验。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服务人员培训与标准化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对服务人员进行标准化培训，统一服务标准和服务用语，提高服务人员的专业素质和服务水平。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制定标准化的客户满意度调查问卷和评估方法，对客户满意度进行科学评估。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客户满意度调查与评估标准化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根据评估结果，制定标准化的客户满意度提升措施，如提供个性化服务、优化服务流程等。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客户满意度提升措施标准化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建立标准化的客户满意度跟踪和反馈机制，及时了解客户需求和反馈，持续改进服务质量。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客户满意度跟踪与反馈标准化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标准化在客户满意度提升策略中运用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https://d.book118.com/375101240141011112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2024-09-18T21:04:58.134</cp:lastPrinted>
  <dcterms:created xsi:type="dcterms:W3CDTF">2024-09-18T13:04:58Z</dcterms:created>
  <dcterms:modified xsi:type="dcterms:W3CDTF">2024-09-18T13:05:00Z</dcterms:modified>
</cp:coreProperties>
</file>